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2C518D-D28B-E366-06DC-CC0EE3A5D3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0" r="71008"/>
          <a:stretch>
            <a:fillRect/>
          </a:stretch>
        </p:blipFill>
        <p:spPr>
          <a:xfrm>
            <a:off x="4452136" y="3221607"/>
            <a:ext cx="3287728" cy="4147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02D86-33D8-58AB-FEA6-4F76DEFFDF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03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002327-ADD5-2634-A2F7-C22A48D783B9}"/>
              </a:ext>
            </a:extLst>
          </p:cNvPr>
          <p:cNvSpPr/>
          <p:nvPr/>
        </p:nvSpPr>
        <p:spPr bwMode="white">
          <a:xfrm>
            <a:off x="6739345" y="1892469"/>
            <a:ext cx="247556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282738A-A306-3F17-45D2-BAAD236A9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276872"/>
            <a:ext cx="7776864" cy="94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64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3EA94-5509-8B98-F5D1-52249014E4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93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0BB54D-A041-3938-FBAC-E67DAF7AED0B}"/>
              </a:ext>
            </a:extLst>
          </p:cNvPr>
          <p:cNvSpPr/>
          <p:nvPr/>
        </p:nvSpPr>
        <p:spPr bwMode="white">
          <a:xfrm>
            <a:off x="8729319" y="2157457"/>
            <a:ext cx="399899" cy="342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A45A7F-AEC7-73FC-319A-CDE818DDF1CE}"/>
              </a:ext>
            </a:extLst>
          </p:cNvPr>
          <p:cNvSpPr/>
          <p:nvPr/>
        </p:nvSpPr>
        <p:spPr bwMode="white">
          <a:xfrm>
            <a:off x="9081612" y="2700386"/>
            <a:ext cx="1114005" cy="342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8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5F7BDB-3B2A-DAC9-9492-F580729001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898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677C5B-BCDD-6F37-F97E-34B00F083D1A}"/>
              </a:ext>
            </a:extLst>
          </p:cNvPr>
          <p:cNvSpPr/>
          <p:nvPr/>
        </p:nvSpPr>
        <p:spPr bwMode="white">
          <a:xfrm>
            <a:off x="1340705" y="2990102"/>
            <a:ext cx="1904282" cy="2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9979AB-18F6-862E-0387-392E7CEDB304}"/>
              </a:ext>
            </a:extLst>
          </p:cNvPr>
          <p:cNvSpPr/>
          <p:nvPr/>
        </p:nvSpPr>
        <p:spPr bwMode="white">
          <a:xfrm>
            <a:off x="1350226" y="3486520"/>
            <a:ext cx="3970428" cy="2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00BB55-AC3D-33FE-6CA7-D58729DD452D}"/>
              </a:ext>
            </a:extLst>
          </p:cNvPr>
          <p:cNvSpPr/>
          <p:nvPr/>
        </p:nvSpPr>
        <p:spPr bwMode="white">
          <a:xfrm>
            <a:off x="4711284" y="4030671"/>
            <a:ext cx="238035" cy="25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12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52404-E3E2-AF0D-86E2-69C1C7BB8A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13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10E277-984E-AA34-3D50-4A63ECAFD633}"/>
              </a:ext>
            </a:extLst>
          </p:cNvPr>
          <p:cNvSpPr/>
          <p:nvPr/>
        </p:nvSpPr>
        <p:spPr bwMode="white">
          <a:xfrm>
            <a:off x="7472493" y="2665586"/>
            <a:ext cx="228513" cy="25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E4EF3F-05A1-1B55-E7D9-3338908D9CEE}"/>
              </a:ext>
            </a:extLst>
          </p:cNvPr>
          <p:cNvSpPr/>
          <p:nvPr/>
        </p:nvSpPr>
        <p:spPr bwMode="white">
          <a:xfrm>
            <a:off x="8891183" y="2665586"/>
            <a:ext cx="238035" cy="25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4ED507-6F28-D227-D8FD-756BEBAECFE8}"/>
              </a:ext>
            </a:extLst>
          </p:cNvPr>
          <p:cNvSpPr/>
          <p:nvPr/>
        </p:nvSpPr>
        <p:spPr bwMode="white">
          <a:xfrm>
            <a:off x="10309874" y="2665586"/>
            <a:ext cx="228513" cy="25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56386C-4BAF-762B-E340-F36217E02383}"/>
              </a:ext>
            </a:extLst>
          </p:cNvPr>
          <p:cNvSpPr/>
          <p:nvPr/>
        </p:nvSpPr>
        <p:spPr bwMode="white">
          <a:xfrm>
            <a:off x="7472493" y="3372058"/>
            <a:ext cx="238035" cy="25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168CA6-9601-986D-2B4E-6B06816C9608}"/>
              </a:ext>
            </a:extLst>
          </p:cNvPr>
          <p:cNvSpPr/>
          <p:nvPr/>
        </p:nvSpPr>
        <p:spPr bwMode="white">
          <a:xfrm>
            <a:off x="8891183" y="3372058"/>
            <a:ext cx="238035" cy="25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A580E8-2781-3755-965B-0E3209D7718D}"/>
              </a:ext>
            </a:extLst>
          </p:cNvPr>
          <p:cNvSpPr/>
          <p:nvPr/>
        </p:nvSpPr>
        <p:spPr bwMode="white">
          <a:xfrm>
            <a:off x="10309874" y="3372058"/>
            <a:ext cx="228513" cy="25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59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C7627-4740-5D20-E5A4-14530922E6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129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81975D-5F49-0DB9-D224-6EC55E34FD80}"/>
              </a:ext>
            </a:extLst>
          </p:cNvPr>
          <p:cNvSpPr/>
          <p:nvPr/>
        </p:nvSpPr>
        <p:spPr bwMode="white">
          <a:xfrm>
            <a:off x="6834559" y="3423945"/>
            <a:ext cx="228513" cy="25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25018F-365C-B37A-9184-B50903783A0A}"/>
              </a:ext>
            </a:extLst>
          </p:cNvPr>
          <p:cNvSpPr/>
          <p:nvPr/>
        </p:nvSpPr>
        <p:spPr bwMode="white">
          <a:xfrm>
            <a:off x="1359748" y="4471537"/>
            <a:ext cx="2865944" cy="30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017752-61E2-6682-1358-1DD164B47057}"/>
              </a:ext>
            </a:extLst>
          </p:cNvPr>
          <p:cNvSpPr/>
          <p:nvPr/>
        </p:nvSpPr>
        <p:spPr bwMode="white">
          <a:xfrm>
            <a:off x="1359748" y="4869161"/>
            <a:ext cx="171191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BE5836-34C8-399B-8B47-D3B908986F7D}"/>
              </a:ext>
            </a:extLst>
          </p:cNvPr>
          <p:cNvSpPr/>
          <p:nvPr/>
        </p:nvSpPr>
        <p:spPr bwMode="white">
          <a:xfrm>
            <a:off x="1388312" y="6242922"/>
            <a:ext cx="1866196" cy="29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AD3231F-A49D-4C60-BD96-30A43A8DCB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784" y="1699823"/>
            <a:ext cx="10458816" cy="164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42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