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4" r:id="rId3"/>
    <p:sldId id="343" r:id="rId4"/>
    <p:sldId id="342" r:id="rId5"/>
    <p:sldId id="341" r:id="rId6"/>
    <p:sldId id="339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4660"/>
  </p:normalViewPr>
  <p:slideViewPr>
    <p:cSldViewPr showGuides="1">
      <p:cViewPr varScale="1">
        <p:scale>
          <a:sx n="91" d="100"/>
          <a:sy n="91" d="100"/>
        </p:scale>
        <p:origin x="76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FD303-94B6-F684-D3B9-F173E975F4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98430"/>
            <a:ext cx="11340000" cy="661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41FFC-F391-8BA1-6E55-0317FC44C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12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B7B367-D3C1-0351-B608-0AEF91F22C6E}"/>
              </a:ext>
            </a:extLst>
          </p:cNvPr>
          <p:cNvSpPr/>
          <p:nvPr/>
        </p:nvSpPr>
        <p:spPr bwMode="white">
          <a:xfrm>
            <a:off x="2063552" y="2636912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2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B17F5-183B-F438-A181-9A6088AEE4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6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161F3-EDAA-7EA2-CCAD-4D4307AFB8CC}"/>
              </a:ext>
            </a:extLst>
          </p:cNvPr>
          <p:cNvSpPr/>
          <p:nvPr/>
        </p:nvSpPr>
        <p:spPr bwMode="white">
          <a:xfrm>
            <a:off x="1102670" y="2636912"/>
            <a:ext cx="5569394" cy="45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23FDAA-BE60-50C0-8730-7B93A69FAEBC}"/>
              </a:ext>
            </a:extLst>
          </p:cNvPr>
          <p:cNvSpPr/>
          <p:nvPr/>
        </p:nvSpPr>
        <p:spPr bwMode="white">
          <a:xfrm>
            <a:off x="1121712" y="3462373"/>
            <a:ext cx="2256574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9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978E6-1A6B-6960-2735-64599B4FF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72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5A3FB9-CD95-688E-4EE4-78DE97EB8B66}"/>
              </a:ext>
            </a:extLst>
          </p:cNvPr>
          <p:cNvSpPr/>
          <p:nvPr/>
        </p:nvSpPr>
        <p:spPr bwMode="white">
          <a:xfrm>
            <a:off x="1683476" y="4486961"/>
            <a:ext cx="238035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AD98F-A5ED-6987-A495-EFE2A7A1C008}"/>
              </a:ext>
            </a:extLst>
          </p:cNvPr>
          <p:cNvSpPr/>
          <p:nvPr/>
        </p:nvSpPr>
        <p:spPr bwMode="white">
          <a:xfrm>
            <a:off x="2188110" y="4486961"/>
            <a:ext cx="304685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A4104B-E296-AC52-840A-F916C28FDCEF}"/>
              </a:ext>
            </a:extLst>
          </p:cNvPr>
          <p:cNvSpPr/>
          <p:nvPr/>
        </p:nvSpPr>
        <p:spPr bwMode="white">
          <a:xfrm>
            <a:off x="2768916" y="4486961"/>
            <a:ext cx="238035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8C6DCD-0919-033C-63C7-3C40022426DE}"/>
              </a:ext>
            </a:extLst>
          </p:cNvPr>
          <p:cNvSpPr/>
          <p:nvPr/>
        </p:nvSpPr>
        <p:spPr bwMode="white">
          <a:xfrm>
            <a:off x="3587758" y="4486961"/>
            <a:ext cx="428463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AD6517-376D-50A9-71E0-8E8970D2C19A}"/>
              </a:ext>
            </a:extLst>
          </p:cNvPr>
          <p:cNvSpPr/>
          <p:nvPr/>
        </p:nvSpPr>
        <p:spPr bwMode="white">
          <a:xfrm>
            <a:off x="4435163" y="4448797"/>
            <a:ext cx="771234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E01185-DD21-AED4-EF55-DB9B4D01A14A}"/>
              </a:ext>
            </a:extLst>
          </p:cNvPr>
          <p:cNvSpPr/>
          <p:nvPr/>
        </p:nvSpPr>
        <p:spPr bwMode="white">
          <a:xfrm>
            <a:off x="7234458" y="4486961"/>
            <a:ext cx="428463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041142-C251-B7D5-45D8-490025733155}"/>
              </a:ext>
            </a:extLst>
          </p:cNvPr>
          <p:cNvSpPr/>
          <p:nvPr/>
        </p:nvSpPr>
        <p:spPr bwMode="white">
          <a:xfrm>
            <a:off x="8405591" y="4486961"/>
            <a:ext cx="257078" cy="2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52E241-0BEF-65FA-33D6-E0FE478E1552}"/>
              </a:ext>
            </a:extLst>
          </p:cNvPr>
          <p:cNvSpPr/>
          <p:nvPr/>
        </p:nvSpPr>
        <p:spPr bwMode="white">
          <a:xfrm>
            <a:off x="9319647" y="4486961"/>
            <a:ext cx="238035" cy="2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F68FCA-34B4-9C48-10A0-C05647056101}"/>
              </a:ext>
            </a:extLst>
          </p:cNvPr>
          <p:cNvSpPr/>
          <p:nvPr/>
        </p:nvSpPr>
        <p:spPr bwMode="white">
          <a:xfrm>
            <a:off x="7811037" y="4448796"/>
            <a:ext cx="373195" cy="3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2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40F58-9CCE-9B5F-F157-CCC3751DD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408F5F-DE18-8040-A38F-B87F58E8671C}"/>
              </a:ext>
            </a:extLst>
          </p:cNvPr>
          <p:cNvSpPr/>
          <p:nvPr/>
        </p:nvSpPr>
        <p:spPr bwMode="white">
          <a:xfrm>
            <a:off x="1493047" y="4243091"/>
            <a:ext cx="2028060" cy="32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2B725-DEE7-7658-46A4-C818758C4BC1}"/>
              </a:ext>
            </a:extLst>
          </p:cNvPr>
          <p:cNvSpPr/>
          <p:nvPr/>
        </p:nvSpPr>
        <p:spPr bwMode="white">
          <a:xfrm>
            <a:off x="1512090" y="4871671"/>
            <a:ext cx="4208463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74EE0-85BC-FE61-6A5C-682FA59D3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4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1B1F2-0A54-BE6F-8F23-07A18F3C1CFE}"/>
              </a:ext>
            </a:extLst>
          </p:cNvPr>
          <p:cNvSpPr/>
          <p:nvPr/>
        </p:nvSpPr>
        <p:spPr bwMode="white">
          <a:xfrm>
            <a:off x="712292" y="4104343"/>
            <a:ext cx="2028060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3627F-6A6F-B7DD-3121-DF6F15A08D86}"/>
              </a:ext>
            </a:extLst>
          </p:cNvPr>
          <p:cNvSpPr/>
          <p:nvPr/>
        </p:nvSpPr>
        <p:spPr bwMode="white">
          <a:xfrm>
            <a:off x="731335" y="4733822"/>
            <a:ext cx="3713350" cy="3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2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D6C14-DBC3-F96E-F04C-33B992F2F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5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985BF-11E9-29A8-D479-676251EEA3DD}"/>
              </a:ext>
            </a:extLst>
          </p:cNvPr>
          <p:cNvSpPr/>
          <p:nvPr/>
        </p:nvSpPr>
        <p:spPr bwMode="white">
          <a:xfrm>
            <a:off x="712292" y="5238959"/>
            <a:ext cx="2361309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56E2D-8720-C4E7-D103-63B7A6EFC9A0}"/>
              </a:ext>
            </a:extLst>
          </p:cNvPr>
          <p:cNvSpPr/>
          <p:nvPr/>
        </p:nvSpPr>
        <p:spPr bwMode="white">
          <a:xfrm>
            <a:off x="731335" y="5858846"/>
            <a:ext cx="3208715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21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542C1-9FC3-AD24-084F-17215F1E5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91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11C89-9EE1-DF5B-8BA5-6F93F67A5D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D99BE-28E9-0D92-379B-A28872044F78}"/>
              </a:ext>
            </a:extLst>
          </p:cNvPr>
          <p:cNvSpPr/>
          <p:nvPr/>
        </p:nvSpPr>
        <p:spPr bwMode="white">
          <a:xfrm>
            <a:off x="845591" y="2054042"/>
            <a:ext cx="2028060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71BA6-5ABA-D3BB-3785-6E0A81047164}"/>
              </a:ext>
            </a:extLst>
          </p:cNvPr>
          <p:cNvSpPr/>
          <p:nvPr/>
        </p:nvSpPr>
        <p:spPr bwMode="white">
          <a:xfrm>
            <a:off x="864634" y="2674188"/>
            <a:ext cx="4541712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EAAFEA-813F-8FFA-222F-13131E09C71B}"/>
              </a:ext>
            </a:extLst>
          </p:cNvPr>
          <p:cNvSpPr/>
          <p:nvPr/>
        </p:nvSpPr>
        <p:spPr bwMode="white">
          <a:xfrm>
            <a:off x="855113" y="4610953"/>
            <a:ext cx="2018539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0973E-EF21-34F1-D55D-AB1AAEE03063}"/>
              </a:ext>
            </a:extLst>
          </p:cNvPr>
          <p:cNvSpPr/>
          <p:nvPr/>
        </p:nvSpPr>
        <p:spPr bwMode="white">
          <a:xfrm>
            <a:off x="864634" y="5231099"/>
            <a:ext cx="3703828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D0161A-6464-7166-C6FF-F83C5D33F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t="36625" r="10049"/>
          <a:stretch>
            <a:fillRect/>
          </a:stretch>
        </p:blipFill>
        <p:spPr>
          <a:xfrm>
            <a:off x="5159896" y="4610953"/>
            <a:ext cx="6855552" cy="180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3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20E8F-7FB0-4037-7C5E-4A9442DA5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D46A9-8588-28CB-16B7-390C4FD4BC15}"/>
              </a:ext>
            </a:extLst>
          </p:cNvPr>
          <p:cNvSpPr/>
          <p:nvPr/>
        </p:nvSpPr>
        <p:spPr bwMode="white">
          <a:xfrm>
            <a:off x="874156" y="2052544"/>
            <a:ext cx="7560000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6BBAF-6C73-5935-C1D7-5D2630066A2E}"/>
              </a:ext>
            </a:extLst>
          </p:cNvPr>
          <p:cNvSpPr/>
          <p:nvPr/>
        </p:nvSpPr>
        <p:spPr bwMode="white">
          <a:xfrm>
            <a:off x="845591" y="2671572"/>
            <a:ext cx="2189924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6191F-D52D-5F1E-B1A4-DECA8917A570}"/>
              </a:ext>
            </a:extLst>
          </p:cNvPr>
          <p:cNvSpPr/>
          <p:nvPr/>
        </p:nvSpPr>
        <p:spPr bwMode="white">
          <a:xfrm>
            <a:off x="864634" y="3290599"/>
            <a:ext cx="8055113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85610-00DD-1160-BFF4-EFAA163323C0}"/>
              </a:ext>
            </a:extLst>
          </p:cNvPr>
          <p:cNvSpPr/>
          <p:nvPr/>
        </p:nvSpPr>
        <p:spPr bwMode="white">
          <a:xfrm>
            <a:off x="893198" y="3909627"/>
            <a:ext cx="1980453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A4A57C-92B7-3957-9335-1E87962736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t="36625" r="10049"/>
          <a:stretch>
            <a:fillRect/>
          </a:stretch>
        </p:blipFill>
        <p:spPr>
          <a:xfrm>
            <a:off x="4439816" y="4612771"/>
            <a:ext cx="7488832" cy="197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4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00D74-0236-1291-1618-8D09FEBB3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0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D5DDC-FF08-096C-FCD9-7738DA6D9F3F}"/>
              </a:ext>
            </a:extLst>
          </p:cNvPr>
          <p:cNvSpPr/>
          <p:nvPr/>
        </p:nvSpPr>
        <p:spPr bwMode="white">
          <a:xfrm>
            <a:off x="4816020" y="2770360"/>
            <a:ext cx="390377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CED280-ECD6-01CD-93F9-7C9ECB37C3C7}"/>
              </a:ext>
            </a:extLst>
          </p:cNvPr>
          <p:cNvSpPr/>
          <p:nvPr/>
        </p:nvSpPr>
        <p:spPr bwMode="white">
          <a:xfrm>
            <a:off x="9414861" y="2770360"/>
            <a:ext cx="780755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313DE4-F16A-C1BE-5C07-ED424746B7C3}"/>
              </a:ext>
            </a:extLst>
          </p:cNvPr>
          <p:cNvSpPr/>
          <p:nvPr/>
        </p:nvSpPr>
        <p:spPr bwMode="white">
          <a:xfrm>
            <a:off x="4625591" y="3390813"/>
            <a:ext cx="390377" cy="3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C01B50-51E9-7646-3DE5-8F92C3910CFA}"/>
              </a:ext>
            </a:extLst>
          </p:cNvPr>
          <p:cNvSpPr/>
          <p:nvPr/>
        </p:nvSpPr>
        <p:spPr bwMode="white">
          <a:xfrm>
            <a:off x="5073098" y="4049448"/>
            <a:ext cx="428463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48A058-3089-B38A-FE8C-D952A67C7608}"/>
              </a:ext>
            </a:extLst>
          </p:cNvPr>
          <p:cNvSpPr/>
          <p:nvPr/>
        </p:nvSpPr>
        <p:spPr bwMode="white">
          <a:xfrm>
            <a:off x="6767909" y="4049448"/>
            <a:ext cx="428463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0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3D967-B621-DFD5-B932-8B974393A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2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51118-BF9D-1B35-CF76-8823CAEC662C}"/>
              </a:ext>
            </a:extLst>
          </p:cNvPr>
          <p:cNvSpPr/>
          <p:nvPr/>
        </p:nvSpPr>
        <p:spPr bwMode="white">
          <a:xfrm>
            <a:off x="2607052" y="1395513"/>
            <a:ext cx="238035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FFEA77-F95B-3EC4-950F-0549D6E19C88}"/>
              </a:ext>
            </a:extLst>
          </p:cNvPr>
          <p:cNvSpPr/>
          <p:nvPr/>
        </p:nvSpPr>
        <p:spPr bwMode="white">
          <a:xfrm>
            <a:off x="4863627" y="1357399"/>
            <a:ext cx="2685037" cy="3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38686F-9753-FD81-19DD-75B14A985DB9}"/>
              </a:ext>
            </a:extLst>
          </p:cNvPr>
          <p:cNvSpPr/>
          <p:nvPr/>
        </p:nvSpPr>
        <p:spPr bwMode="white">
          <a:xfrm>
            <a:off x="3073602" y="2024395"/>
            <a:ext cx="380856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E603D9-AFC7-62FA-AC2F-2AD72BD0A940}"/>
              </a:ext>
            </a:extLst>
          </p:cNvPr>
          <p:cNvSpPr/>
          <p:nvPr/>
        </p:nvSpPr>
        <p:spPr bwMode="white">
          <a:xfrm>
            <a:off x="6358488" y="2024395"/>
            <a:ext cx="247556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BEAD16-2B3C-1FB0-C570-9620A730F04C}"/>
              </a:ext>
            </a:extLst>
          </p:cNvPr>
          <p:cNvSpPr/>
          <p:nvPr/>
        </p:nvSpPr>
        <p:spPr bwMode="white">
          <a:xfrm>
            <a:off x="2911738" y="2643749"/>
            <a:ext cx="238035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AE9909-9406-D284-6785-3E8035BD2CE8}"/>
              </a:ext>
            </a:extLst>
          </p:cNvPr>
          <p:cNvSpPr/>
          <p:nvPr/>
        </p:nvSpPr>
        <p:spPr bwMode="white">
          <a:xfrm>
            <a:off x="4539899" y="2643749"/>
            <a:ext cx="247556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B2471F-8BCB-3CEE-5B15-CE148D351765}"/>
              </a:ext>
            </a:extLst>
          </p:cNvPr>
          <p:cNvSpPr/>
          <p:nvPr/>
        </p:nvSpPr>
        <p:spPr bwMode="white">
          <a:xfrm>
            <a:off x="8196120" y="2643749"/>
            <a:ext cx="238035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0B14ED-25CC-30C7-2599-A4944AE7E63D}"/>
              </a:ext>
            </a:extLst>
          </p:cNvPr>
          <p:cNvSpPr/>
          <p:nvPr/>
        </p:nvSpPr>
        <p:spPr bwMode="white">
          <a:xfrm>
            <a:off x="9824282" y="2643749"/>
            <a:ext cx="247556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AF432A-206E-F0D3-6FE7-D89F383F88B4}"/>
              </a:ext>
            </a:extLst>
          </p:cNvPr>
          <p:cNvSpPr/>
          <p:nvPr/>
        </p:nvSpPr>
        <p:spPr bwMode="white">
          <a:xfrm>
            <a:off x="3073602" y="3263102"/>
            <a:ext cx="238035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7251FC6-8AEA-C758-11EE-AC3DCD1AE826}"/>
              </a:ext>
            </a:extLst>
          </p:cNvPr>
          <p:cNvSpPr/>
          <p:nvPr/>
        </p:nvSpPr>
        <p:spPr bwMode="white">
          <a:xfrm>
            <a:off x="8357984" y="3263102"/>
            <a:ext cx="428463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51DACA-36EA-F093-F062-B5CA18F1F952}"/>
              </a:ext>
            </a:extLst>
          </p:cNvPr>
          <p:cNvSpPr/>
          <p:nvPr/>
        </p:nvSpPr>
        <p:spPr bwMode="white">
          <a:xfrm>
            <a:off x="3264030" y="3891984"/>
            <a:ext cx="238035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C461C3F-BE51-F799-0EB2-D0C793CE4817}"/>
              </a:ext>
            </a:extLst>
          </p:cNvPr>
          <p:cNvSpPr/>
          <p:nvPr/>
        </p:nvSpPr>
        <p:spPr bwMode="white">
          <a:xfrm>
            <a:off x="9538639" y="3891984"/>
            <a:ext cx="171385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79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F8F84-C9B5-8924-3A66-CD7F68EFB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9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B03FD-0450-0191-34B3-B62642A2761F}"/>
              </a:ext>
            </a:extLst>
          </p:cNvPr>
          <p:cNvSpPr/>
          <p:nvPr/>
        </p:nvSpPr>
        <p:spPr bwMode="white">
          <a:xfrm>
            <a:off x="9072090" y="1424471"/>
            <a:ext cx="380855" cy="26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6C687-D443-2980-B242-91E6AC533148}"/>
              </a:ext>
            </a:extLst>
          </p:cNvPr>
          <p:cNvSpPr/>
          <p:nvPr/>
        </p:nvSpPr>
        <p:spPr bwMode="white">
          <a:xfrm>
            <a:off x="7148765" y="2044978"/>
            <a:ext cx="437984" cy="26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92791D-84E9-1374-2FCF-FF35039B2454}"/>
              </a:ext>
            </a:extLst>
          </p:cNvPr>
          <p:cNvSpPr/>
          <p:nvPr/>
        </p:nvSpPr>
        <p:spPr bwMode="white">
          <a:xfrm>
            <a:off x="8443677" y="2665485"/>
            <a:ext cx="238035" cy="27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626341-C226-9F16-7303-E07FFB06A5CF}"/>
              </a:ext>
            </a:extLst>
          </p:cNvPr>
          <p:cNvSpPr/>
          <p:nvPr/>
        </p:nvSpPr>
        <p:spPr bwMode="white">
          <a:xfrm>
            <a:off x="6577481" y="3868314"/>
            <a:ext cx="1980452" cy="34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0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3C7EB-AD70-A81B-64E4-DC6945A20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9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C215D5-F6A7-8936-8F92-92E9E39D135E}"/>
              </a:ext>
            </a:extLst>
          </p:cNvPr>
          <p:cNvSpPr/>
          <p:nvPr/>
        </p:nvSpPr>
        <p:spPr bwMode="white">
          <a:xfrm>
            <a:off x="1445440" y="2681176"/>
            <a:ext cx="247556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9D787-8856-2C52-A7BC-D47950E967A9}"/>
              </a:ext>
            </a:extLst>
          </p:cNvPr>
          <p:cNvSpPr/>
          <p:nvPr/>
        </p:nvSpPr>
        <p:spPr bwMode="white">
          <a:xfrm>
            <a:off x="2007204" y="3928823"/>
            <a:ext cx="257078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C1ECB2-23C3-D870-411E-59238015C60D}"/>
              </a:ext>
            </a:extLst>
          </p:cNvPr>
          <p:cNvSpPr/>
          <p:nvPr/>
        </p:nvSpPr>
        <p:spPr bwMode="white">
          <a:xfrm>
            <a:off x="4844584" y="3928823"/>
            <a:ext cx="238035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27A47E-1AD9-FDE3-5228-6755A55036A5}"/>
              </a:ext>
            </a:extLst>
          </p:cNvPr>
          <p:cNvSpPr/>
          <p:nvPr/>
        </p:nvSpPr>
        <p:spPr bwMode="white">
          <a:xfrm>
            <a:off x="9738589" y="3928823"/>
            <a:ext cx="428463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985DD8-BA22-446C-A32F-9C263C9A22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85977"/>
            <a:ext cx="11340000" cy="183107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5573D7-A7FE-F143-402B-93AF1FB542E6}"/>
              </a:ext>
            </a:extLst>
          </p:cNvPr>
          <p:cNvSpPr/>
          <p:nvPr/>
        </p:nvSpPr>
        <p:spPr bwMode="white">
          <a:xfrm>
            <a:off x="3702015" y="5167997"/>
            <a:ext cx="437984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D14487-65F2-9E2A-5883-AAF9969BD82A}"/>
              </a:ext>
            </a:extLst>
          </p:cNvPr>
          <p:cNvSpPr/>
          <p:nvPr/>
        </p:nvSpPr>
        <p:spPr bwMode="white">
          <a:xfrm>
            <a:off x="5396826" y="5167997"/>
            <a:ext cx="447506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9AA39A-0275-B202-C645-4DC5EE4A0320}"/>
              </a:ext>
            </a:extLst>
          </p:cNvPr>
          <p:cNvSpPr/>
          <p:nvPr/>
        </p:nvSpPr>
        <p:spPr bwMode="white">
          <a:xfrm>
            <a:off x="3140251" y="5787891"/>
            <a:ext cx="437984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0BC7B1-64C4-EBDC-3C28-BA5197EEB2E9}"/>
              </a:ext>
            </a:extLst>
          </p:cNvPr>
          <p:cNvSpPr/>
          <p:nvPr/>
        </p:nvSpPr>
        <p:spPr bwMode="white">
          <a:xfrm>
            <a:off x="4835062" y="5787891"/>
            <a:ext cx="428463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8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19BDA-EFF5-146F-1679-9B083E3FC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2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BCBDC-836B-1F41-F531-851A123D4D1F}"/>
              </a:ext>
            </a:extLst>
          </p:cNvPr>
          <p:cNvSpPr/>
          <p:nvPr/>
        </p:nvSpPr>
        <p:spPr bwMode="white">
          <a:xfrm>
            <a:off x="4140000" y="2024981"/>
            <a:ext cx="418942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F87C1E-043B-034F-B7B8-02AAA5FBC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88383"/>
            <a:ext cx="11340000" cy="29090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D5A64D-8548-6F09-21D3-07C6DD3D6B7D}"/>
              </a:ext>
            </a:extLst>
          </p:cNvPr>
          <p:cNvSpPr/>
          <p:nvPr/>
        </p:nvSpPr>
        <p:spPr bwMode="white">
          <a:xfrm>
            <a:off x="4878883" y="4722791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754F7-4AC3-9611-E063-8AEED3C8C5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7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5FFB9-9AC9-1791-CD75-2B56F90F4C06}"/>
              </a:ext>
            </a:extLst>
          </p:cNvPr>
          <p:cNvSpPr/>
          <p:nvPr/>
        </p:nvSpPr>
        <p:spPr bwMode="white">
          <a:xfrm>
            <a:off x="6653652" y="1386177"/>
            <a:ext cx="418942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C9C8B9-45EA-BA71-0949-D279D6D1AE06}"/>
              </a:ext>
            </a:extLst>
          </p:cNvPr>
          <p:cNvSpPr/>
          <p:nvPr/>
        </p:nvSpPr>
        <p:spPr bwMode="white">
          <a:xfrm>
            <a:off x="1112191" y="3189204"/>
            <a:ext cx="418942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5FA43E-7C69-B1D5-6224-F8CCBE9691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87" y="4276745"/>
            <a:ext cx="11340000" cy="207540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23CD12-4DDF-0E2D-F481-48B9B56DDCD6}"/>
              </a:ext>
            </a:extLst>
          </p:cNvPr>
          <p:cNvSpPr/>
          <p:nvPr/>
        </p:nvSpPr>
        <p:spPr bwMode="white">
          <a:xfrm>
            <a:off x="5621805" y="4391514"/>
            <a:ext cx="418942" cy="36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524E3-0F5F-291E-FCC6-0CC78313EC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1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B26F88-3FE1-CD8B-7224-D815E25BE4D3}"/>
              </a:ext>
            </a:extLst>
          </p:cNvPr>
          <p:cNvSpPr/>
          <p:nvPr/>
        </p:nvSpPr>
        <p:spPr bwMode="white">
          <a:xfrm>
            <a:off x="2635617" y="2683220"/>
            <a:ext cx="428463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81CDAD-3E9A-767A-1763-1BA4EFC52710}"/>
              </a:ext>
            </a:extLst>
          </p:cNvPr>
          <p:cNvSpPr/>
          <p:nvPr/>
        </p:nvSpPr>
        <p:spPr bwMode="white">
          <a:xfrm>
            <a:off x="5453954" y="2683220"/>
            <a:ext cx="257078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D7BEE1-63ED-F584-4AF3-6776DF9F2FFE}"/>
              </a:ext>
            </a:extLst>
          </p:cNvPr>
          <p:cNvSpPr/>
          <p:nvPr/>
        </p:nvSpPr>
        <p:spPr bwMode="white">
          <a:xfrm>
            <a:off x="7910478" y="2683220"/>
            <a:ext cx="238035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6ECFF4-89F4-A797-A862-7FCFB06DD316}"/>
              </a:ext>
            </a:extLst>
          </p:cNvPr>
          <p:cNvSpPr/>
          <p:nvPr/>
        </p:nvSpPr>
        <p:spPr bwMode="white">
          <a:xfrm>
            <a:off x="10547909" y="2683220"/>
            <a:ext cx="238035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49DD32-42D0-C05E-7667-7FE7032E8288}"/>
              </a:ext>
            </a:extLst>
          </p:cNvPr>
          <p:cNvSpPr/>
          <p:nvPr/>
        </p:nvSpPr>
        <p:spPr bwMode="white">
          <a:xfrm>
            <a:off x="2826045" y="3284076"/>
            <a:ext cx="238035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0A2871-6CCF-E8D8-E96B-B7CA350201AD}"/>
              </a:ext>
            </a:extLst>
          </p:cNvPr>
          <p:cNvSpPr/>
          <p:nvPr/>
        </p:nvSpPr>
        <p:spPr bwMode="white">
          <a:xfrm>
            <a:off x="5292090" y="3284076"/>
            <a:ext cx="409420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EC1DB3-4F9E-A708-A788-ACA80AF82D06}"/>
              </a:ext>
            </a:extLst>
          </p:cNvPr>
          <p:cNvSpPr/>
          <p:nvPr/>
        </p:nvSpPr>
        <p:spPr bwMode="white">
          <a:xfrm>
            <a:off x="8091385" y="3284076"/>
            <a:ext cx="428463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6D9D54-5765-DF80-5500-8A8C623F5F33}"/>
              </a:ext>
            </a:extLst>
          </p:cNvPr>
          <p:cNvSpPr/>
          <p:nvPr/>
        </p:nvSpPr>
        <p:spPr bwMode="white">
          <a:xfrm>
            <a:off x="10376523" y="3293613"/>
            <a:ext cx="161863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313889-95A7-CF94-96AE-84F940345AE6}"/>
              </a:ext>
            </a:extLst>
          </p:cNvPr>
          <p:cNvSpPr/>
          <p:nvPr/>
        </p:nvSpPr>
        <p:spPr bwMode="white">
          <a:xfrm>
            <a:off x="2654659" y="3884931"/>
            <a:ext cx="409420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381960-44D5-0081-52D7-AD0DB4ED035C}"/>
              </a:ext>
            </a:extLst>
          </p:cNvPr>
          <p:cNvSpPr/>
          <p:nvPr/>
        </p:nvSpPr>
        <p:spPr bwMode="white">
          <a:xfrm>
            <a:off x="5453954" y="3884931"/>
            <a:ext cx="257078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9CD9F3-C053-4637-2B1E-19C6BB3276C4}"/>
              </a:ext>
            </a:extLst>
          </p:cNvPr>
          <p:cNvSpPr/>
          <p:nvPr/>
        </p:nvSpPr>
        <p:spPr bwMode="white">
          <a:xfrm>
            <a:off x="8091385" y="3894468"/>
            <a:ext cx="238035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A369FA-4806-0D96-46C9-F33BA892C5F6}"/>
              </a:ext>
            </a:extLst>
          </p:cNvPr>
          <p:cNvSpPr/>
          <p:nvPr/>
        </p:nvSpPr>
        <p:spPr bwMode="white">
          <a:xfrm>
            <a:off x="10547909" y="3884931"/>
            <a:ext cx="418942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F960D-30DD-693E-06B3-76789655A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84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D07E3-A492-7C59-7643-7FF9DFFCCAD0}"/>
              </a:ext>
            </a:extLst>
          </p:cNvPr>
          <p:cNvSpPr/>
          <p:nvPr/>
        </p:nvSpPr>
        <p:spPr bwMode="white">
          <a:xfrm>
            <a:off x="2226196" y="1997745"/>
            <a:ext cx="418942" cy="2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66488-725E-54AD-CF31-6CD8D9129157}"/>
              </a:ext>
            </a:extLst>
          </p:cNvPr>
          <p:cNvSpPr/>
          <p:nvPr/>
        </p:nvSpPr>
        <p:spPr bwMode="white">
          <a:xfrm>
            <a:off x="4863627" y="1997745"/>
            <a:ext cx="380856" cy="2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D76A2B-E163-3623-3386-3C1109C3890D}"/>
              </a:ext>
            </a:extLst>
          </p:cNvPr>
          <p:cNvSpPr/>
          <p:nvPr/>
        </p:nvSpPr>
        <p:spPr bwMode="white">
          <a:xfrm>
            <a:off x="7301108" y="1997745"/>
            <a:ext cx="437984" cy="2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73CA61-4F7D-7849-D374-2F77780BC1EB}"/>
              </a:ext>
            </a:extLst>
          </p:cNvPr>
          <p:cNvSpPr/>
          <p:nvPr/>
        </p:nvSpPr>
        <p:spPr bwMode="white">
          <a:xfrm>
            <a:off x="10138488" y="1997745"/>
            <a:ext cx="428463" cy="2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06C60F-5218-CC1F-5C46-93AAB0D56FAC}"/>
              </a:ext>
            </a:extLst>
          </p:cNvPr>
          <p:cNvSpPr/>
          <p:nvPr/>
        </p:nvSpPr>
        <p:spPr bwMode="white">
          <a:xfrm>
            <a:off x="559243" y="2348880"/>
            <a:ext cx="1869441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C335C1-1FFE-680E-9EC0-360392BA45AB}"/>
              </a:ext>
            </a:extLst>
          </p:cNvPr>
          <p:cNvSpPr/>
          <p:nvPr/>
        </p:nvSpPr>
        <p:spPr bwMode="white">
          <a:xfrm>
            <a:off x="3385366" y="2492896"/>
            <a:ext cx="180019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F57CE0-DC0C-B13C-A287-FC6155A46B1E}"/>
              </a:ext>
            </a:extLst>
          </p:cNvPr>
          <p:cNvSpPr/>
          <p:nvPr/>
        </p:nvSpPr>
        <p:spPr bwMode="white">
          <a:xfrm>
            <a:off x="5879976" y="2492896"/>
            <a:ext cx="180019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2006C4-44A7-574C-5DBC-2E4C90244D14}"/>
              </a:ext>
            </a:extLst>
          </p:cNvPr>
          <p:cNvSpPr/>
          <p:nvPr/>
        </p:nvSpPr>
        <p:spPr bwMode="white">
          <a:xfrm>
            <a:off x="8256240" y="2420888"/>
            <a:ext cx="2276035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4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15" grpId="0" animBg="1"/>
      <p:bldP spid="16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2025-07-24T16:28:56Z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