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24" r:id="rId2"/>
    <p:sldId id="329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100" d="100"/>
          <a:sy n="100" d="100"/>
        </p:scale>
        <p:origin x="14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2025/7/25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2025/7/25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A6FD9E9-BA8F-8AAC-D55E-F4409014B53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593"/>
          <a:stretch>
            <a:fillRect/>
          </a:stretch>
        </p:blipFill>
        <p:spPr>
          <a:xfrm>
            <a:off x="3408020" y="2687303"/>
            <a:ext cx="5375960" cy="1483394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B8DC0FA-7787-2382-FA5D-78DD261B76B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5260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39F08D1-48DE-6AB6-6738-BA2A858BE2E4}"/>
              </a:ext>
            </a:extLst>
          </p:cNvPr>
          <p:cNvSpPr/>
          <p:nvPr/>
        </p:nvSpPr>
        <p:spPr bwMode="white">
          <a:xfrm>
            <a:off x="2092896" y="2044387"/>
            <a:ext cx="380856" cy="2480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399AAC4-79D9-4E35-DFA6-ADBF5638E6AF}"/>
              </a:ext>
            </a:extLst>
          </p:cNvPr>
          <p:cNvSpPr/>
          <p:nvPr/>
        </p:nvSpPr>
        <p:spPr bwMode="white">
          <a:xfrm>
            <a:off x="4920755" y="2044387"/>
            <a:ext cx="409420" cy="2480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B6571C0-AD7B-53D7-D804-A77272F2FA36}"/>
              </a:ext>
            </a:extLst>
          </p:cNvPr>
          <p:cNvSpPr/>
          <p:nvPr/>
        </p:nvSpPr>
        <p:spPr bwMode="white">
          <a:xfrm>
            <a:off x="7786700" y="2044387"/>
            <a:ext cx="399899" cy="2480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296DD57-DFEC-0E1F-8E0E-4C55B8FFB26F}"/>
              </a:ext>
            </a:extLst>
          </p:cNvPr>
          <p:cNvSpPr/>
          <p:nvPr/>
        </p:nvSpPr>
        <p:spPr bwMode="white">
          <a:xfrm>
            <a:off x="10633602" y="2044387"/>
            <a:ext cx="409420" cy="2480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A98DE48-F923-F65D-183C-0FC2B3AEECEA}"/>
              </a:ext>
            </a:extLst>
          </p:cNvPr>
          <p:cNvSpPr/>
          <p:nvPr/>
        </p:nvSpPr>
        <p:spPr bwMode="white">
          <a:xfrm>
            <a:off x="2092896" y="2645369"/>
            <a:ext cx="380856" cy="2480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7CD499C-26E0-CC25-2435-D9C73D3F386D}"/>
              </a:ext>
            </a:extLst>
          </p:cNvPr>
          <p:cNvSpPr/>
          <p:nvPr/>
        </p:nvSpPr>
        <p:spPr bwMode="white">
          <a:xfrm>
            <a:off x="4930277" y="2645369"/>
            <a:ext cx="399899" cy="2480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8054296-43BA-2E14-F2D7-50A2082B1A5C}"/>
              </a:ext>
            </a:extLst>
          </p:cNvPr>
          <p:cNvSpPr/>
          <p:nvPr/>
        </p:nvSpPr>
        <p:spPr bwMode="white">
          <a:xfrm>
            <a:off x="7786700" y="2645369"/>
            <a:ext cx="399899" cy="2480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BAE0ECF3-4046-FE96-8740-9C6CAF326FE2}"/>
              </a:ext>
            </a:extLst>
          </p:cNvPr>
          <p:cNvSpPr/>
          <p:nvPr/>
        </p:nvSpPr>
        <p:spPr bwMode="white">
          <a:xfrm>
            <a:off x="10633602" y="2645369"/>
            <a:ext cx="409420" cy="2480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52F36DFB-F617-2D76-4A88-16FC0BC2A839}"/>
              </a:ext>
            </a:extLst>
          </p:cNvPr>
          <p:cNvSpPr/>
          <p:nvPr/>
        </p:nvSpPr>
        <p:spPr bwMode="white">
          <a:xfrm>
            <a:off x="2092896" y="3255890"/>
            <a:ext cx="390377" cy="2384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4FBDA32C-CE8E-4670-2BF4-D65DDA7C6911}"/>
              </a:ext>
            </a:extLst>
          </p:cNvPr>
          <p:cNvSpPr/>
          <p:nvPr/>
        </p:nvSpPr>
        <p:spPr bwMode="white">
          <a:xfrm>
            <a:off x="4930277" y="3255890"/>
            <a:ext cx="228513" cy="2384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4499FBA2-B513-5615-5D5F-1909F6CDC30E}"/>
              </a:ext>
            </a:extLst>
          </p:cNvPr>
          <p:cNvSpPr/>
          <p:nvPr/>
        </p:nvSpPr>
        <p:spPr bwMode="white">
          <a:xfrm>
            <a:off x="7786700" y="3246351"/>
            <a:ext cx="390377" cy="2480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C9414C6F-9370-175E-A578-750AFE57CF74}"/>
              </a:ext>
            </a:extLst>
          </p:cNvPr>
          <p:cNvSpPr/>
          <p:nvPr/>
        </p:nvSpPr>
        <p:spPr bwMode="white">
          <a:xfrm>
            <a:off x="10633602" y="3246351"/>
            <a:ext cx="409420" cy="2575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F612D411-E3A5-30BD-A5D2-7827098BDECD}"/>
              </a:ext>
            </a:extLst>
          </p:cNvPr>
          <p:cNvSpPr/>
          <p:nvPr/>
        </p:nvSpPr>
        <p:spPr bwMode="white">
          <a:xfrm>
            <a:off x="2092896" y="3856872"/>
            <a:ext cx="380856" cy="2480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5E90CE8A-16D4-13D4-DB99-B8815FE3098E}"/>
              </a:ext>
            </a:extLst>
          </p:cNvPr>
          <p:cNvSpPr/>
          <p:nvPr/>
        </p:nvSpPr>
        <p:spPr bwMode="white">
          <a:xfrm>
            <a:off x="4949319" y="3856872"/>
            <a:ext cx="380856" cy="2480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8D8A3559-618F-63E7-2532-7EA3D3A146D0}"/>
              </a:ext>
            </a:extLst>
          </p:cNvPr>
          <p:cNvSpPr/>
          <p:nvPr/>
        </p:nvSpPr>
        <p:spPr bwMode="white">
          <a:xfrm>
            <a:off x="7786700" y="3856872"/>
            <a:ext cx="218992" cy="2480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44EB294D-7BB3-B36F-E447-D7744E693191}"/>
              </a:ext>
            </a:extLst>
          </p:cNvPr>
          <p:cNvSpPr/>
          <p:nvPr/>
        </p:nvSpPr>
        <p:spPr bwMode="white">
          <a:xfrm>
            <a:off x="10652644" y="3856872"/>
            <a:ext cx="390377" cy="2480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52874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6122472-5134-FAF3-71D3-5159ABE3DFC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0741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0B8EEB6-462D-FF87-2352-8A5D054F06DB}"/>
              </a:ext>
            </a:extLst>
          </p:cNvPr>
          <p:cNvSpPr/>
          <p:nvPr/>
        </p:nvSpPr>
        <p:spPr bwMode="white">
          <a:xfrm>
            <a:off x="2426146" y="2016569"/>
            <a:ext cx="399899" cy="238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3D3D813-9030-C94C-D783-BDCC40199249}"/>
              </a:ext>
            </a:extLst>
          </p:cNvPr>
          <p:cNvSpPr/>
          <p:nvPr/>
        </p:nvSpPr>
        <p:spPr bwMode="white">
          <a:xfrm>
            <a:off x="5987153" y="2007020"/>
            <a:ext cx="399899" cy="2482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6DB969A-80CE-CC31-5F03-8B4287C09A0B}"/>
              </a:ext>
            </a:extLst>
          </p:cNvPr>
          <p:cNvSpPr/>
          <p:nvPr/>
        </p:nvSpPr>
        <p:spPr bwMode="white">
          <a:xfrm>
            <a:off x="9738589" y="2007020"/>
            <a:ext cx="399899" cy="2482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70386397-F3F7-8D9F-09A7-C0B8D49BDD8E}"/>
              </a:ext>
            </a:extLst>
          </p:cNvPr>
          <p:cNvSpPr/>
          <p:nvPr/>
        </p:nvSpPr>
        <p:spPr bwMode="white">
          <a:xfrm>
            <a:off x="839416" y="2420888"/>
            <a:ext cx="1872207" cy="16105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A10F0635-8768-9067-52CD-3EF188B365E8}"/>
              </a:ext>
            </a:extLst>
          </p:cNvPr>
          <p:cNvSpPr/>
          <p:nvPr/>
        </p:nvSpPr>
        <p:spPr bwMode="white">
          <a:xfrm>
            <a:off x="4439817" y="2420888"/>
            <a:ext cx="1547336" cy="16105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232AECED-3456-313D-487C-5BF89FA401F0}"/>
              </a:ext>
            </a:extLst>
          </p:cNvPr>
          <p:cNvSpPr/>
          <p:nvPr/>
        </p:nvSpPr>
        <p:spPr bwMode="white">
          <a:xfrm>
            <a:off x="7896201" y="2420888"/>
            <a:ext cx="2042338" cy="15121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12510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16" grpId="0" animBg="1"/>
      <p:bldP spid="19" grpId="0" animBg="1"/>
      <p:bldP spid="2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D233D4D-FD8F-389F-1884-573DA431951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0242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CC7DBD8-3A87-3D02-1BA5-046CC0C0D335}"/>
              </a:ext>
            </a:extLst>
          </p:cNvPr>
          <p:cNvSpPr/>
          <p:nvPr/>
        </p:nvSpPr>
        <p:spPr bwMode="white">
          <a:xfrm>
            <a:off x="1407355" y="2169198"/>
            <a:ext cx="352292" cy="2768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2243919-C66D-2190-C548-DEC384999E0F}"/>
              </a:ext>
            </a:extLst>
          </p:cNvPr>
          <p:cNvSpPr/>
          <p:nvPr/>
        </p:nvSpPr>
        <p:spPr bwMode="white">
          <a:xfrm>
            <a:off x="4149521" y="2188293"/>
            <a:ext cx="295163" cy="2482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608F6D2-4E5E-C770-6240-135FC6DB0BA2}"/>
              </a:ext>
            </a:extLst>
          </p:cNvPr>
          <p:cNvSpPr/>
          <p:nvPr/>
        </p:nvSpPr>
        <p:spPr bwMode="white">
          <a:xfrm>
            <a:off x="1407355" y="2894805"/>
            <a:ext cx="352292" cy="2864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319B66B-E64C-2697-9601-0E9BEE605B5E}"/>
              </a:ext>
            </a:extLst>
          </p:cNvPr>
          <p:cNvSpPr/>
          <p:nvPr/>
        </p:nvSpPr>
        <p:spPr bwMode="white">
          <a:xfrm>
            <a:off x="6958337" y="2913899"/>
            <a:ext cx="304686" cy="2482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BB54862-5FC8-8C16-AA14-48C84BA30D7F}"/>
              </a:ext>
            </a:extLst>
          </p:cNvPr>
          <p:cNvSpPr/>
          <p:nvPr/>
        </p:nvSpPr>
        <p:spPr bwMode="white">
          <a:xfrm>
            <a:off x="9491032" y="2923447"/>
            <a:ext cx="304686" cy="2386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C714126-E6A3-E9D0-2DA1-47B099FD2607}"/>
              </a:ext>
            </a:extLst>
          </p:cNvPr>
          <p:cNvSpPr/>
          <p:nvPr/>
        </p:nvSpPr>
        <p:spPr bwMode="white">
          <a:xfrm>
            <a:off x="4149521" y="3649054"/>
            <a:ext cx="295163" cy="2386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8E800E3A-8A36-414A-2D58-6951FA0B1938}"/>
              </a:ext>
            </a:extLst>
          </p:cNvPr>
          <p:cNvSpPr/>
          <p:nvPr/>
        </p:nvSpPr>
        <p:spPr bwMode="white">
          <a:xfrm>
            <a:off x="1407355" y="3629959"/>
            <a:ext cx="352292" cy="2864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07D5F3F-EDC1-69F3-30F0-5A380B5F60A2}"/>
              </a:ext>
            </a:extLst>
          </p:cNvPr>
          <p:cNvSpPr/>
          <p:nvPr/>
        </p:nvSpPr>
        <p:spPr bwMode="white">
          <a:xfrm>
            <a:off x="4108398" y="2889379"/>
            <a:ext cx="377859" cy="300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049F0764-23A5-2F07-9554-F4785931531B}"/>
              </a:ext>
            </a:extLst>
          </p:cNvPr>
          <p:cNvSpPr/>
          <p:nvPr/>
        </p:nvSpPr>
        <p:spPr bwMode="white">
          <a:xfrm>
            <a:off x="6919859" y="2152703"/>
            <a:ext cx="352292" cy="3236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2728F096-0620-EA45-4A54-9ADE3BC3448D}"/>
              </a:ext>
            </a:extLst>
          </p:cNvPr>
          <p:cNvSpPr/>
          <p:nvPr/>
        </p:nvSpPr>
        <p:spPr bwMode="white">
          <a:xfrm>
            <a:off x="6919859" y="3606548"/>
            <a:ext cx="352292" cy="3236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724C5A4B-FEE7-01D7-00C1-F496D419C332}"/>
              </a:ext>
            </a:extLst>
          </p:cNvPr>
          <p:cNvSpPr/>
          <p:nvPr/>
        </p:nvSpPr>
        <p:spPr bwMode="white">
          <a:xfrm>
            <a:off x="9478952" y="2152703"/>
            <a:ext cx="352292" cy="3236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8A459130-0F09-7695-C8C5-F40E4C551CED}"/>
              </a:ext>
            </a:extLst>
          </p:cNvPr>
          <p:cNvSpPr/>
          <p:nvPr/>
        </p:nvSpPr>
        <p:spPr bwMode="white">
          <a:xfrm>
            <a:off x="9467229" y="3606548"/>
            <a:ext cx="352292" cy="3236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42832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2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4BA2626-0F17-D275-3F80-26E216E9D85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9629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44AB895-A6F6-F1FA-F4D1-9E6284C1B798}"/>
              </a:ext>
            </a:extLst>
          </p:cNvPr>
          <p:cNvSpPr/>
          <p:nvPr/>
        </p:nvSpPr>
        <p:spPr bwMode="white">
          <a:xfrm>
            <a:off x="1911989" y="2186256"/>
            <a:ext cx="380856" cy="2572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389BB32-EB09-499E-3C03-4B4B2B7ABF13}"/>
              </a:ext>
            </a:extLst>
          </p:cNvPr>
          <p:cNvSpPr/>
          <p:nvPr/>
        </p:nvSpPr>
        <p:spPr bwMode="white">
          <a:xfrm>
            <a:off x="4625591" y="2176729"/>
            <a:ext cx="371335" cy="2667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6A447A9-9E39-A063-60B1-9211F9083062}"/>
              </a:ext>
            </a:extLst>
          </p:cNvPr>
          <p:cNvSpPr/>
          <p:nvPr/>
        </p:nvSpPr>
        <p:spPr bwMode="white">
          <a:xfrm>
            <a:off x="7434408" y="2176729"/>
            <a:ext cx="371335" cy="2667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3262729-EE05-EF43-7BEA-6C9EFE975450}"/>
              </a:ext>
            </a:extLst>
          </p:cNvPr>
          <p:cNvSpPr/>
          <p:nvPr/>
        </p:nvSpPr>
        <p:spPr bwMode="white">
          <a:xfrm>
            <a:off x="9976624" y="2176729"/>
            <a:ext cx="371335" cy="2667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EAB813C-2C2D-3962-5F6B-8B1BFAA200C7}"/>
              </a:ext>
            </a:extLst>
          </p:cNvPr>
          <p:cNvSpPr/>
          <p:nvPr/>
        </p:nvSpPr>
        <p:spPr bwMode="white">
          <a:xfrm>
            <a:off x="1902468" y="2910330"/>
            <a:ext cx="390377" cy="2572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63F3AA3-13B4-0C90-69F1-C706FC84DF1E}"/>
              </a:ext>
            </a:extLst>
          </p:cNvPr>
          <p:cNvSpPr/>
          <p:nvPr/>
        </p:nvSpPr>
        <p:spPr bwMode="white">
          <a:xfrm>
            <a:off x="4654156" y="2977022"/>
            <a:ext cx="323727" cy="381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E64DA68D-B4FE-AB32-825D-09A67636E9E7}"/>
              </a:ext>
            </a:extLst>
          </p:cNvPr>
          <p:cNvSpPr/>
          <p:nvPr/>
        </p:nvSpPr>
        <p:spPr bwMode="white">
          <a:xfrm>
            <a:off x="4654156" y="3034185"/>
            <a:ext cx="323727" cy="381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14049C8C-AE41-6B82-58EB-9CD91E28956B}"/>
              </a:ext>
            </a:extLst>
          </p:cNvPr>
          <p:cNvSpPr/>
          <p:nvPr/>
        </p:nvSpPr>
        <p:spPr bwMode="white">
          <a:xfrm>
            <a:off x="7434408" y="2900803"/>
            <a:ext cx="380856" cy="2667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6E496881-9C24-1FA9-5614-77302468728C}"/>
              </a:ext>
            </a:extLst>
          </p:cNvPr>
          <p:cNvSpPr/>
          <p:nvPr/>
        </p:nvSpPr>
        <p:spPr bwMode="white">
          <a:xfrm>
            <a:off x="9995667" y="2977022"/>
            <a:ext cx="333248" cy="381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B55B4AC4-57E3-7575-1839-501E4A866A97}"/>
              </a:ext>
            </a:extLst>
          </p:cNvPr>
          <p:cNvSpPr/>
          <p:nvPr/>
        </p:nvSpPr>
        <p:spPr bwMode="white">
          <a:xfrm>
            <a:off x="9995667" y="3034185"/>
            <a:ext cx="333248" cy="381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CE1C6C7C-A5E7-1A54-1BB8-138BBEDD426C}"/>
              </a:ext>
            </a:extLst>
          </p:cNvPr>
          <p:cNvSpPr/>
          <p:nvPr/>
        </p:nvSpPr>
        <p:spPr bwMode="white">
          <a:xfrm>
            <a:off x="1902468" y="3634405"/>
            <a:ext cx="390377" cy="2667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75B8EFB6-0A6B-E193-5D7C-EEF475C7C690}"/>
              </a:ext>
            </a:extLst>
          </p:cNvPr>
          <p:cNvSpPr/>
          <p:nvPr/>
        </p:nvSpPr>
        <p:spPr bwMode="white">
          <a:xfrm>
            <a:off x="4625591" y="3634405"/>
            <a:ext cx="380856" cy="2667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0B8A74A6-18CD-E462-D68F-93810BF161C0}"/>
              </a:ext>
            </a:extLst>
          </p:cNvPr>
          <p:cNvSpPr/>
          <p:nvPr/>
        </p:nvSpPr>
        <p:spPr bwMode="white">
          <a:xfrm>
            <a:off x="7434408" y="3634405"/>
            <a:ext cx="380856" cy="2667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0186B967-7A91-A35A-91FF-E6171DFCF25D}"/>
              </a:ext>
            </a:extLst>
          </p:cNvPr>
          <p:cNvSpPr/>
          <p:nvPr/>
        </p:nvSpPr>
        <p:spPr bwMode="white">
          <a:xfrm>
            <a:off x="9976624" y="3634405"/>
            <a:ext cx="380856" cy="2667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23979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FB73E8D-F81F-C740-4A4C-CA167D155D3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3343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394D034-3AE4-4F9A-AE73-4DB01B42A4A4}"/>
              </a:ext>
            </a:extLst>
          </p:cNvPr>
          <p:cNvSpPr/>
          <p:nvPr/>
        </p:nvSpPr>
        <p:spPr bwMode="white">
          <a:xfrm>
            <a:off x="1493047" y="2349501"/>
            <a:ext cx="228513" cy="2384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66025F4-A69B-FA3F-C0FA-CA64D7B750D1}"/>
              </a:ext>
            </a:extLst>
          </p:cNvPr>
          <p:cNvSpPr/>
          <p:nvPr/>
        </p:nvSpPr>
        <p:spPr bwMode="white">
          <a:xfrm>
            <a:off x="2664181" y="2349501"/>
            <a:ext cx="380856" cy="2384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4BD5BDB-2CE7-FCE9-CF4D-E27E8DCDA3EA}"/>
              </a:ext>
            </a:extLst>
          </p:cNvPr>
          <p:cNvSpPr/>
          <p:nvPr/>
        </p:nvSpPr>
        <p:spPr bwMode="white">
          <a:xfrm>
            <a:off x="5168312" y="2292272"/>
            <a:ext cx="390377" cy="2479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283FFA7-5961-6B95-A64F-30816ABCF647}"/>
              </a:ext>
            </a:extLst>
          </p:cNvPr>
          <p:cNvSpPr/>
          <p:nvPr/>
        </p:nvSpPr>
        <p:spPr bwMode="white">
          <a:xfrm>
            <a:off x="6149017" y="2235043"/>
            <a:ext cx="399899" cy="2479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DBE04DD-FB0B-ADF2-C743-D71682266856}"/>
              </a:ext>
            </a:extLst>
          </p:cNvPr>
          <p:cNvSpPr/>
          <p:nvPr/>
        </p:nvSpPr>
        <p:spPr bwMode="white">
          <a:xfrm>
            <a:off x="9024483" y="2292272"/>
            <a:ext cx="390377" cy="2479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5367378-D344-8507-FCCD-13BFE939426A}"/>
              </a:ext>
            </a:extLst>
          </p:cNvPr>
          <p:cNvSpPr/>
          <p:nvPr/>
        </p:nvSpPr>
        <p:spPr bwMode="white">
          <a:xfrm>
            <a:off x="9995667" y="2235043"/>
            <a:ext cx="399898" cy="2479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1FA4459-C012-AF40-3FC6-53A6E775DC46}"/>
              </a:ext>
            </a:extLst>
          </p:cNvPr>
          <p:cNvSpPr/>
          <p:nvPr/>
        </p:nvSpPr>
        <p:spPr bwMode="white">
          <a:xfrm>
            <a:off x="6548916" y="3236549"/>
            <a:ext cx="390377" cy="2479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5086335D-3D86-5B82-B4C9-8C73F41A8121}"/>
              </a:ext>
            </a:extLst>
          </p:cNvPr>
          <p:cNvSpPr/>
          <p:nvPr/>
        </p:nvSpPr>
        <p:spPr bwMode="white">
          <a:xfrm>
            <a:off x="10395566" y="3236549"/>
            <a:ext cx="380856" cy="2479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4E7F38B5-B982-605A-8F62-D311E7CC55D5}"/>
              </a:ext>
            </a:extLst>
          </p:cNvPr>
          <p:cNvSpPr/>
          <p:nvPr/>
        </p:nvSpPr>
        <p:spPr bwMode="white">
          <a:xfrm>
            <a:off x="4949319" y="3351007"/>
            <a:ext cx="228513" cy="2384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0FA8A420-7527-1268-C287-66EBF5E7E89B}"/>
              </a:ext>
            </a:extLst>
          </p:cNvPr>
          <p:cNvSpPr/>
          <p:nvPr/>
        </p:nvSpPr>
        <p:spPr bwMode="white">
          <a:xfrm>
            <a:off x="8795969" y="3351007"/>
            <a:ext cx="218992" cy="2384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BF414489-B79F-1AAE-D7EF-952E9FF3BA72}"/>
              </a:ext>
            </a:extLst>
          </p:cNvPr>
          <p:cNvSpPr/>
          <p:nvPr/>
        </p:nvSpPr>
        <p:spPr bwMode="white">
          <a:xfrm>
            <a:off x="1369269" y="3694380"/>
            <a:ext cx="390377" cy="2479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3B6EFB1A-190D-2657-C2D7-F9A259C2D142}"/>
              </a:ext>
            </a:extLst>
          </p:cNvPr>
          <p:cNvSpPr/>
          <p:nvPr/>
        </p:nvSpPr>
        <p:spPr bwMode="white">
          <a:xfrm>
            <a:off x="2673702" y="3694380"/>
            <a:ext cx="380856" cy="2384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FC72AB7D-4253-2217-ACEE-9B351032513E}"/>
              </a:ext>
            </a:extLst>
          </p:cNvPr>
          <p:cNvSpPr/>
          <p:nvPr/>
        </p:nvSpPr>
        <p:spPr bwMode="white">
          <a:xfrm>
            <a:off x="5749118" y="3951910"/>
            <a:ext cx="390377" cy="2479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9A04665E-FEC6-7D47-F95A-D972B50E5358}"/>
              </a:ext>
            </a:extLst>
          </p:cNvPr>
          <p:cNvSpPr/>
          <p:nvPr/>
        </p:nvSpPr>
        <p:spPr bwMode="white">
          <a:xfrm>
            <a:off x="9576725" y="3951910"/>
            <a:ext cx="409420" cy="2384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47130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65</cp:revision>
  <dcterms:created xsi:type="dcterms:W3CDTF">2015-09-16T06:44:00Z</dcterms:created>
  <dcterms:modified xsi:type="dcterms:W3CDTF">2025-07-25T12:11:54Z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