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8380F-F72D-F440-78DD-35ABAF2827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42326"/>
            <a:ext cx="11340000" cy="19733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09AD3-6508-205F-9476-9A7ECE1862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0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D8012-B694-6EB3-5573-A6A29362AE0A}"/>
              </a:ext>
            </a:extLst>
          </p:cNvPr>
          <p:cNvSpPr/>
          <p:nvPr/>
        </p:nvSpPr>
        <p:spPr bwMode="white">
          <a:xfrm>
            <a:off x="2588010" y="2875575"/>
            <a:ext cx="247556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D05E9-5569-39A5-11A2-25EE4FA46749}"/>
              </a:ext>
            </a:extLst>
          </p:cNvPr>
          <p:cNvSpPr/>
          <p:nvPr/>
        </p:nvSpPr>
        <p:spPr bwMode="white">
          <a:xfrm>
            <a:off x="6558438" y="2875575"/>
            <a:ext cx="238035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CB91B-6BC8-985C-8546-2ACBF50FD761}"/>
              </a:ext>
            </a:extLst>
          </p:cNvPr>
          <p:cNvSpPr/>
          <p:nvPr/>
        </p:nvSpPr>
        <p:spPr bwMode="white">
          <a:xfrm>
            <a:off x="9500554" y="2875575"/>
            <a:ext cx="418942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3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6F795-8D5A-7717-8267-CA805A249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7404F-F216-4A21-2138-DEDC5605DE8D}"/>
              </a:ext>
            </a:extLst>
          </p:cNvPr>
          <p:cNvSpPr/>
          <p:nvPr/>
        </p:nvSpPr>
        <p:spPr bwMode="white">
          <a:xfrm>
            <a:off x="4930277" y="3762459"/>
            <a:ext cx="190428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9F729-56DD-5790-0F36-0E08A922F5B8}"/>
              </a:ext>
            </a:extLst>
          </p:cNvPr>
          <p:cNvSpPr/>
          <p:nvPr/>
        </p:nvSpPr>
        <p:spPr bwMode="white">
          <a:xfrm>
            <a:off x="8824534" y="3762459"/>
            <a:ext cx="190428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EF6BB-D0BB-E0F5-8DE7-224EF1DAEC05}"/>
              </a:ext>
            </a:extLst>
          </p:cNvPr>
          <p:cNvSpPr/>
          <p:nvPr/>
        </p:nvSpPr>
        <p:spPr bwMode="white">
          <a:xfrm>
            <a:off x="3216423" y="4115553"/>
            <a:ext cx="190428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5294E-5583-6208-D7D8-D8DB25059E35}"/>
              </a:ext>
            </a:extLst>
          </p:cNvPr>
          <p:cNvSpPr/>
          <p:nvPr/>
        </p:nvSpPr>
        <p:spPr bwMode="white">
          <a:xfrm>
            <a:off x="7120201" y="4115553"/>
            <a:ext cx="190428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EEFA3-B964-34A4-54BA-D14C161B24AF}"/>
              </a:ext>
            </a:extLst>
          </p:cNvPr>
          <p:cNvSpPr/>
          <p:nvPr/>
        </p:nvSpPr>
        <p:spPr bwMode="white">
          <a:xfrm>
            <a:off x="1159798" y="4735853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CBE49-7723-1217-C82E-8AB8D690B8CD}"/>
              </a:ext>
            </a:extLst>
          </p:cNvPr>
          <p:cNvSpPr/>
          <p:nvPr/>
        </p:nvSpPr>
        <p:spPr bwMode="white">
          <a:xfrm>
            <a:off x="2026246" y="4735853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4D491B-0CC1-5EA3-107A-EA5655071C62}"/>
              </a:ext>
            </a:extLst>
          </p:cNvPr>
          <p:cNvSpPr/>
          <p:nvPr/>
        </p:nvSpPr>
        <p:spPr bwMode="white">
          <a:xfrm>
            <a:off x="2883173" y="4735853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C7FBFA-62F6-C0EC-628C-4E18B1BB291B}"/>
              </a:ext>
            </a:extLst>
          </p:cNvPr>
          <p:cNvSpPr/>
          <p:nvPr/>
        </p:nvSpPr>
        <p:spPr bwMode="white">
          <a:xfrm>
            <a:off x="3682972" y="4735853"/>
            <a:ext cx="380856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0BF309-B8E1-8BE6-E641-6E935470F78B}"/>
              </a:ext>
            </a:extLst>
          </p:cNvPr>
          <p:cNvSpPr/>
          <p:nvPr/>
        </p:nvSpPr>
        <p:spPr bwMode="white">
          <a:xfrm>
            <a:off x="4463727" y="4726310"/>
            <a:ext cx="371335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E29790-815D-1EC5-30BF-1276AAF76921}"/>
              </a:ext>
            </a:extLst>
          </p:cNvPr>
          <p:cNvSpPr/>
          <p:nvPr/>
        </p:nvSpPr>
        <p:spPr bwMode="white">
          <a:xfrm>
            <a:off x="5777682" y="4735853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9AB5AD-5004-2016-B45B-695D890EFAB7}"/>
              </a:ext>
            </a:extLst>
          </p:cNvPr>
          <p:cNvSpPr/>
          <p:nvPr/>
        </p:nvSpPr>
        <p:spPr bwMode="white">
          <a:xfrm>
            <a:off x="6644130" y="4735853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A7E0DC-64C3-D193-72C8-600AD6DE2397}"/>
              </a:ext>
            </a:extLst>
          </p:cNvPr>
          <p:cNvSpPr/>
          <p:nvPr/>
        </p:nvSpPr>
        <p:spPr bwMode="white">
          <a:xfrm>
            <a:off x="7510579" y="4735853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BBF61A-1BEC-FEFA-E478-39D1E2A143A2}"/>
              </a:ext>
            </a:extLst>
          </p:cNvPr>
          <p:cNvSpPr/>
          <p:nvPr/>
        </p:nvSpPr>
        <p:spPr bwMode="white">
          <a:xfrm>
            <a:off x="8367506" y="4735853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B41B12-72CD-0D3E-43DE-DD5E2B2FBF64}"/>
              </a:ext>
            </a:extLst>
          </p:cNvPr>
          <p:cNvSpPr/>
          <p:nvPr/>
        </p:nvSpPr>
        <p:spPr bwMode="white">
          <a:xfrm>
            <a:off x="9233954" y="4735853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E03987-36EA-4E61-042D-0622AC12FC14}"/>
              </a:ext>
            </a:extLst>
          </p:cNvPr>
          <p:cNvSpPr/>
          <p:nvPr/>
        </p:nvSpPr>
        <p:spPr bwMode="white">
          <a:xfrm>
            <a:off x="10033753" y="4735853"/>
            <a:ext cx="38085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307608-C16D-CE50-2AF0-BE0224177F7E}"/>
              </a:ext>
            </a:extLst>
          </p:cNvPr>
          <p:cNvSpPr/>
          <p:nvPr/>
        </p:nvSpPr>
        <p:spPr bwMode="white">
          <a:xfrm>
            <a:off x="10814508" y="4726310"/>
            <a:ext cx="361813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8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8FA56-5138-BB8F-797E-5E4E04158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0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6A86BD-9C55-5D02-EBB7-7301851985A3}"/>
              </a:ext>
            </a:extLst>
          </p:cNvPr>
          <p:cNvSpPr/>
          <p:nvPr/>
        </p:nvSpPr>
        <p:spPr bwMode="white">
          <a:xfrm>
            <a:off x="3654408" y="1386019"/>
            <a:ext cx="228513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A4534-6D46-FF34-2949-28E3E8814EB7}"/>
              </a:ext>
            </a:extLst>
          </p:cNvPr>
          <p:cNvSpPr/>
          <p:nvPr/>
        </p:nvSpPr>
        <p:spPr bwMode="white">
          <a:xfrm>
            <a:off x="6129974" y="1386019"/>
            <a:ext cx="228513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4C5DA3-3028-ACB1-E5D5-7FA6077068EE}"/>
              </a:ext>
            </a:extLst>
          </p:cNvPr>
          <p:cNvSpPr/>
          <p:nvPr/>
        </p:nvSpPr>
        <p:spPr bwMode="white">
          <a:xfrm>
            <a:off x="9338690" y="1386019"/>
            <a:ext cx="390377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86235-BACC-E4AF-DD65-76B5FAEE1C46}"/>
              </a:ext>
            </a:extLst>
          </p:cNvPr>
          <p:cNvSpPr/>
          <p:nvPr/>
        </p:nvSpPr>
        <p:spPr bwMode="white">
          <a:xfrm>
            <a:off x="2169068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D0C06C-EF51-8A99-C240-CF1672761096}"/>
              </a:ext>
            </a:extLst>
          </p:cNvPr>
          <p:cNvSpPr/>
          <p:nvPr/>
        </p:nvSpPr>
        <p:spPr bwMode="white">
          <a:xfrm>
            <a:off x="3035516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AB0C91-D65B-9850-5DC2-842AC3CDB659}"/>
              </a:ext>
            </a:extLst>
          </p:cNvPr>
          <p:cNvSpPr/>
          <p:nvPr/>
        </p:nvSpPr>
        <p:spPr bwMode="white">
          <a:xfrm>
            <a:off x="3901964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705DDA-DAB6-85AF-06E1-70A37796AEF2}"/>
              </a:ext>
            </a:extLst>
          </p:cNvPr>
          <p:cNvSpPr/>
          <p:nvPr/>
        </p:nvSpPr>
        <p:spPr bwMode="white">
          <a:xfrm>
            <a:off x="4768413" y="3015748"/>
            <a:ext cx="21899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543A57-35CE-A47A-DA69-1785707F9EA3}"/>
              </a:ext>
            </a:extLst>
          </p:cNvPr>
          <p:cNvSpPr/>
          <p:nvPr/>
        </p:nvSpPr>
        <p:spPr bwMode="white">
          <a:xfrm>
            <a:off x="5625340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200472-0D36-0B66-213E-C5A5F9939166}"/>
              </a:ext>
            </a:extLst>
          </p:cNvPr>
          <p:cNvSpPr/>
          <p:nvPr/>
        </p:nvSpPr>
        <p:spPr bwMode="white">
          <a:xfrm>
            <a:off x="6491788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4540EA-6DA9-3CE1-C454-5C992B1CFB19}"/>
              </a:ext>
            </a:extLst>
          </p:cNvPr>
          <p:cNvSpPr/>
          <p:nvPr/>
        </p:nvSpPr>
        <p:spPr bwMode="white">
          <a:xfrm>
            <a:off x="7358236" y="3015748"/>
            <a:ext cx="21899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68AB3F-B517-1FAE-C87E-C76DFB5FB5DC}"/>
              </a:ext>
            </a:extLst>
          </p:cNvPr>
          <p:cNvSpPr/>
          <p:nvPr/>
        </p:nvSpPr>
        <p:spPr bwMode="white">
          <a:xfrm>
            <a:off x="8215163" y="3015748"/>
            <a:ext cx="228513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6B5AF0-D700-19FD-A6D5-361BB7973B3C}"/>
              </a:ext>
            </a:extLst>
          </p:cNvPr>
          <p:cNvSpPr/>
          <p:nvPr/>
        </p:nvSpPr>
        <p:spPr bwMode="white">
          <a:xfrm>
            <a:off x="9014962" y="3015748"/>
            <a:ext cx="390377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493A41F-A08B-90D0-8408-9D5991BFBDE9}"/>
              </a:ext>
            </a:extLst>
          </p:cNvPr>
          <p:cNvSpPr/>
          <p:nvPr/>
        </p:nvSpPr>
        <p:spPr bwMode="white">
          <a:xfrm>
            <a:off x="9786196" y="2977626"/>
            <a:ext cx="380856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0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F780F-C4C3-309B-8820-CC5BA380C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6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41CBA-1AEA-A49F-4260-AE623F308EAC}"/>
              </a:ext>
            </a:extLst>
          </p:cNvPr>
          <p:cNvSpPr/>
          <p:nvPr/>
        </p:nvSpPr>
        <p:spPr bwMode="white">
          <a:xfrm>
            <a:off x="6653652" y="2302897"/>
            <a:ext cx="418942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DF476-181A-F0E3-A2E8-CF5584B7D450}"/>
              </a:ext>
            </a:extLst>
          </p:cNvPr>
          <p:cNvSpPr/>
          <p:nvPr/>
        </p:nvSpPr>
        <p:spPr bwMode="white">
          <a:xfrm>
            <a:off x="5587254" y="2799381"/>
            <a:ext cx="4265591" cy="33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13E62-AF20-62B2-9349-651E0F03B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59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4BC3E0-8152-3959-3278-630DA9D8A856}"/>
              </a:ext>
            </a:extLst>
          </p:cNvPr>
          <p:cNvSpPr/>
          <p:nvPr/>
        </p:nvSpPr>
        <p:spPr bwMode="white">
          <a:xfrm>
            <a:off x="4025743" y="2426724"/>
            <a:ext cx="2370831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A0056A-3A40-7BF7-38BB-7BFE5AAFEB38}"/>
              </a:ext>
            </a:extLst>
          </p:cNvPr>
          <p:cNvSpPr/>
          <p:nvPr/>
        </p:nvSpPr>
        <p:spPr bwMode="white">
          <a:xfrm>
            <a:off x="4035264" y="2913541"/>
            <a:ext cx="4037078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30A9C4-9179-0105-7117-0D267F98EDD5}"/>
              </a:ext>
            </a:extLst>
          </p:cNvPr>
          <p:cNvSpPr/>
          <p:nvPr/>
        </p:nvSpPr>
        <p:spPr bwMode="white">
          <a:xfrm>
            <a:off x="1740602" y="2426724"/>
            <a:ext cx="1835117" cy="127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BA4373-4A6B-F936-BF19-70DC37D9851F}"/>
              </a:ext>
            </a:extLst>
          </p:cNvPr>
          <p:cNvSpPr/>
          <p:nvPr/>
        </p:nvSpPr>
        <p:spPr bwMode="white">
          <a:xfrm>
            <a:off x="4035264" y="3409903"/>
            <a:ext cx="5379596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1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