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B99D2-E3E2-AD71-9703-B87E504DE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888357"/>
            <a:ext cx="11208608" cy="10812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16261DF-84F5-417F-B45A-583D49F31599}"/>
              </a:ext>
            </a:extLst>
          </p:cNvPr>
          <p:cNvGrpSpPr/>
          <p:nvPr/>
        </p:nvGrpSpPr>
        <p:grpSpPr>
          <a:xfrm>
            <a:off x="360000" y="1124744"/>
            <a:ext cx="11340000" cy="2883570"/>
            <a:chOff x="360000" y="1124744"/>
            <a:chExt cx="11340000" cy="288357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39E9C23-12FC-45B8-F6DA-3780C44B8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2784314"/>
            </a:xfrm>
            <a:prstGeom prst="rect">
              <a:avLst/>
            </a:prstGeom>
          </p:spPr>
        </p:pic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FEBBC539-4A43-B6CF-48C6-D6039D1B286E}"/>
                </a:ext>
              </a:extLst>
            </p:cNvPr>
            <p:cNvSpPr/>
            <p:nvPr/>
          </p:nvSpPr>
          <p:spPr bwMode="white">
            <a:xfrm>
              <a:off x="6528048" y="1124744"/>
              <a:ext cx="3960440" cy="32420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ED00F-7840-9703-3C3A-F48BBCAABB1B}"/>
              </a:ext>
            </a:extLst>
          </p:cNvPr>
          <p:cNvSpPr/>
          <p:nvPr/>
        </p:nvSpPr>
        <p:spPr bwMode="white">
          <a:xfrm>
            <a:off x="3502065" y="1815190"/>
            <a:ext cx="399899" cy="33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22285-BA62-A6B9-362D-93242751E286}"/>
              </a:ext>
            </a:extLst>
          </p:cNvPr>
          <p:cNvSpPr/>
          <p:nvPr/>
        </p:nvSpPr>
        <p:spPr bwMode="white">
          <a:xfrm>
            <a:off x="1216926" y="3569689"/>
            <a:ext cx="3722871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6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780CD-7F1A-C1C6-0219-C31ADF124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7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4390C4-2DDD-B4FF-E5F2-FC8F7A7AE7E4}"/>
              </a:ext>
            </a:extLst>
          </p:cNvPr>
          <p:cNvSpPr/>
          <p:nvPr/>
        </p:nvSpPr>
        <p:spPr bwMode="white">
          <a:xfrm>
            <a:off x="4530377" y="2015546"/>
            <a:ext cx="380856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F87F5-45A0-92DF-4955-3F3618F84BBC}"/>
              </a:ext>
            </a:extLst>
          </p:cNvPr>
          <p:cNvSpPr/>
          <p:nvPr/>
        </p:nvSpPr>
        <p:spPr bwMode="white">
          <a:xfrm>
            <a:off x="8862619" y="2015546"/>
            <a:ext cx="38085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D68F3D-489D-7873-E79A-090CB7E8F624}"/>
              </a:ext>
            </a:extLst>
          </p:cNvPr>
          <p:cNvSpPr/>
          <p:nvPr/>
        </p:nvSpPr>
        <p:spPr bwMode="white">
          <a:xfrm>
            <a:off x="1873904" y="2597285"/>
            <a:ext cx="24755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3435AE-06B1-9FB2-AC0F-E6B913B07502}"/>
              </a:ext>
            </a:extLst>
          </p:cNvPr>
          <p:cNvSpPr/>
          <p:nvPr/>
        </p:nvSpPr>
        <p:spPr bwMode="white">
          <a:xfrm>
            <a:off x="6187103" y="3179023"/>
            <a:ext cx="390377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9B389F-320A-D66C-162D-A340430A6556}"/>
              </a:ext>
            </a:extLst>
          </p:cNvPr>
          <p:cNvSpPr/>
          <p:nvPr/>
        </p:nvSpPr>
        <p:spPr bwMode="white">
          <a:xfrm>
            <a:off x="10243224" y="3179023"/>
            <a:ext cx="409420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9D2D36-FD0F-DFBC-7B9A-1A89805E9619}"/>
              </a:ext>
            </a:extLst>
          </p:cNvPr>
          <p:cNvSpPr/>
          <p:nvPr/>
        </p:nvSpPr>
        <p:spPr bwMode="white">
          <a:xfrm>
            <a:off x="10205138" y="4342501"/>
            <a:ext cx="3713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2FF587-EDC6-5392-4C49-3A869F170B05}"/>
              </a:ext>
            </a:extLst>
          </p:cNvPr>
          <p:cNvSpPr/>
          <p:nvPr/>
        </p:nvSpPr>
        <p:spPr bwMode="white">
          <a:xfrm>
            <a:off x="7367758" y="4933777"/>
            <a:ext cx="22851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84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0B3DE-FDD4-4018-7905-C6A0A4BC7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4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76AA5-7D9F-E2B6-F8A9-6D965F43905C}"/>
              </a:ext>
            </a:extLst>
          </p:cNvPr>
          <p:cNvSpPr/>
          <p:nvPr/>
        </p:nvSpPr>
        <p:spPr bwMode="white">
          <a:xfrm>
            <a:off x="9310125" y="1949098"/>
            <a:ext cx="390377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0B6050-5221-CB7A-BDA9-9A08C2B8C76E}"/>
              </a:ext>
            </a:extLst>
          </p:cNvPr>
          <p:cNvSpPr/>
          <p:nvPr/>
        </p:nvSpPr>
        <p:spPr bwMode="white">
          <a:xfrm>
            <a:off x="8338942" y="3113072"/>
            <a:ext cx="399899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0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46F29-E651-562D-1F0F-857599C2A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2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CD11AB-E7B8-7DCD-F3EE-DCE4F686E83F}"/>
              </a:ext>
            </a:extLst>
          </p:cNvPr>
          <p:cNvSpPr/>
          <p:nvPr/>
        </p:nvSpPr>
        <p:spPr bwMode="white">
          <a:xfrm>
            <a:off x="9557682" y="1367160"/>
            <a:ext cx="390377" cy="3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816735-4776-4BB5-4CFD-E11DD1E3D2A1}"/>
              </a:ext>
            </a:extLst>
          </p:cNvPr>
          <p:cNvSpPr/>
          <p:nvPr/>
        </p:nvSpPr>
        <p:spPr bwMode="white">
          <a:xfrm>
            <a:off x="5396826" y="2531530"/>
            <a:ext cx="390377" cy="3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373FA2-EB2C-9182-7B41-12128E9107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62283"/>
            <a:ext cx="11340000" cy="231936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24AB6F-8D8E-CC4C-4FF2-18CD6952E74C}"/>
              </a:ext>
            </a:extLst>
          </p:cNvPr>
          <p:cNvSpPr/>
          <p:nvPr/>
        </p:nvSpPr>
        <p:spPr bwMode="white">
          <a:xfrm>
            <a:off x="4682720" y="3695908"/>
            <a:ext cx="399899" cy="34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10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D6DF0-6265-FE60-5320-7FCA4A79E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1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90C35-E4DD-85A8-903E-4A5D90792B0A}"/>
              </a:ext>
            </a:extLst>
          </p:cNvPr>
          <p:cNvSpPr/>
          <p:nvPr/>
        </p:nvSpPr>
        <p:spPr bwMode="white">
          <a:xfrm>
            <a:off x="3292594" y="3690594"/>
            <a:ext cx="3199193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A6508-35D6-5C2E-BEB4-0715BC4E243A}"/>
              </a:ext>
            </a:extLst>
          </p:cNvPr>
          <p:cNvSpPr/>
          <p:nvPr/>
        </p:nvSpPr>
        <p:spPr bwMode="white">
          <a:xfrm>
            <a:off x="3292594" y="4281053"/>
            <a:ext cx="2132795" cy="31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3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F3F77-565A-E30E-DC39-6AB330F46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16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C4C6B-7BCE-A847-3C59-9079B5852084}"/>
              </a:ext>
            </a:extLst>
          </p:cNvPr>
          <p:cNvSpPr/>
          <p:nvPr/>
        </p:nvSpPr>
        <p:spPr bwMode="white">
          <a:xfrm>
            <a:off x="8881662" y="1453873"/>
            <a:ext cx="380856" cy="24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93BBA1-ACFA-8D1E-0AC9-B98D5ED93F2B}"/>
              </a:ext>
            </a:extLst>
          </p:cNvPr>
          <p:cNvSpPr/>
          <p:nvPr/>
        </p:nvSpPr>
        <p:spPr bwMode="white">
          <a:xfrm>
            <a:off x="7529622" y="2191384"/>
            <a:ext cx="228513" cy="25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A5C1F3-AB8E-972E-0400-A2379BABF057}"/>
              </a:ext>
            </a:extLst>
          </p:cNvPr>
          <p:cNvSpPr/>
          <p:nvPr/>
        </p:nvSpPr>
        <p:spPr bwMode="white">
          <a:xfrm>
            <a:off x="8005692" y="2191384"/>
            <a:ext cx="295163" cy="24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E8E8AD-CB7F-F2F1-173A-64ED94B7C9AC}"/>
              </a:ext>
            </a:extLst>
          </p:cNvPr>
          <p:cNvSpPr/>
          <p:nvPr/>
        </p:nvSpPr>
        <p:spPr bwMode="white">
          <a:xfrm>
            <a:off x="8548413" y="2191384"/>
            <a:ext cx="238035" cy="25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4747D3-4BEE-6F1D-FF80-7B52326671BD}"/>
              </a:ext>
            </a:extLst>
          </p:cNvPr>
          <p:cNvSpPr/>
          <p:nvPr/>
        </p:nvSpPr>
        <p:spPr bwMode="white">
          <a:xfrm>
            <a:off x="9348211" y="2191384"/>
            <a:ext cx="380856" cy="25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9F89BF-8780-0003-64D9-A3D59A4E368F}"/>
              </a:ext>
            </a:extLst>
          </p:cNvPr>
          <p:cNvSpPr/>
          <p:nvPr/>
        </p:nvSpPr>
        <p:spPr bwMode="white">
          <a:xfrm>
            <a:off x="10119445" y="2162650"/>
            <a:ext cx="380856" cy="3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3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4974B-9069-92A2-E285-86253C142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9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495F3-BAB0-CB1C-48F5-97D225C77809}"/>
              </a:ext>
            </a:extLst>
          </p:cNvPr>
          <p:cNvSpPr/>
          <p:nvPr/>
        </p:nvSpPr>
        <p:spPr bwMode="white">
          <a:xfrm>
            <a:off x="1331183" y="3085567"/>
            <a:ext cx="1904282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D96793-DC86-5A92-A93C-3E3C281538B0}"/>
              </a:ext>
            </a:extLst>
          </p:cNvPr>
          <p:cNvSpPr/>
          <p:nvPr/>
        </p:nvSpPr>
        <p:spPr bwMode="white">
          <a:xfrm>
            <a:off x="1340705" y="3620171"/>
            <a:ext cx="3018287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6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BBF30-C432-DA0F-E50E-B39F7B819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4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C4ABAA-2B03-890E-513F-7C3357A320BA}"/>
              </a:ext>
            </a:extLst>
          </p:cNvPr>
          <p:cNvSpPr/>
          <p:nvPr/>
        </p:nvSpPr>
        <p:spPr bwMode="white">
          <a:xfrm>
            <a:off x="1226448" y="3151698"/>
            <a:ext cx="1751939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3A7FC5-4980-8DEB-FC3E-AACE6EEA37D5}"/>
              </a:ext>
            </a:extLst>
          </p:cNvPr>
          <p:cNvSpPr/>
          <p:nvPr/>
        </p:nvSpPr>
        <p:spPr bwMode="white">
          <a:xfrm>
            <a:off x="1245491" y="3695652"/>
            <a:ext cx="4113249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F80A6C-A148-7510-67AA-7F13F1209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20" y="4509120"/>
            <a:ext cx="11340000" cy="160841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8CF67A-FF75-0551-43FF-53BB93A6E923}"/>
              </a:ext>
            </a:extLst>
          </p:cNvPr>
          <p:cNvSpPr/>
          <p:nvPr/>
        </p:nvSpPr>
        <p:spPr bwMode="white">
          <a:xfrm>
            <a:off x="1237047" y="5198440"/>
            <a:ext cx="1904282" cy="30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1416B-5312-5E00-4C12-95B3F6C969EC}"/>
              </a:ext>
            </a:extLst>
          </p:cNvPr>
          <p:cNvSpPr/>
          <p:nvPr/>
        </p:nvSpPr>
        <p:spPr bwMode="white">
          <a:xfrm>
            <a:off x="1246569" y="5744152"/>
            <a:ext cx="2704080" cy="29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1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A74F9-8A18-4767-6D2A-9B0D69F2B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6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32CA96-32EE-860F-AB63-3255D7299D5D}"/>
              </a:ext>
            </a:extLst>
          </p:cNvPr>
          <p:cNvSpPr/>
          <p:nvPr/>
        </p:nvSpPr>
        <p:spPr bwMode="white">
          <a:xfrm>
            <a:off x="1235969" y="3084876"/>
            <a:ext cx="1904282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A77A7-BE70-DE94-0925-B3E46DEDCBB9}"/>
              </a:ext>
            </a:extLst>
          </p:cNvPr>
          <p:cNvSpPr/>
          <p:nvPr/>
        </p:nvSpPr>
        <p:spPr bwMode="white">
          <a:xfrm>
            <a:off x="1245491" y="3619281"/>
            <a:ext cx="5570025" cy="96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70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