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80031-8A17-9C73-B773-AFFB70BE50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>
            <a:fillRect/>
          </a:stretch>
        </p:blipFill>
        <p:spPr>
          <a:xfrm>
            <a:off x="2255892" y="2716419"/>
            <a:ext cx="7680216" cy="14251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BE24A-B0E2-BC35-9B38-D46B2B615F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1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40DCEC-BACB-6601-931E-60080B25C0A6}"/>
              </a:ext>
            </a:extLst>
          </p:cNvPr>
          <p:cNvSpPr/>
          <p:nvPr/>
        </p:nvSpPr>
        <p:spPr bwMode="white">
          <a:xfrm>
            <a:off x="2073853" y="2110921"/>
            <a:ext cx="399899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7A917F-A35E-EE75-5BCA-CA0A15F59C76}"/>
              </a:ext>
            </a:extLst>
          </p:cNvPr>
          <p:cNvSpPr/>
          <p:nvPr/>
        </p:nvSpPr>
        <p:spPr bwMode="white">
          <a:xfrm>
            <a:off x="4930277" y="2110921"/>
            <a:ext cx="399899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D802D8-6F04-C4FF-4E65-8D9C3C1CC97C}"/>
              </a:ext>
            </a:extLst>
          </p:cNvPr>
          <p:cNvSpPr/>
          <p:nvPr/>
        </p:nvSpPr>
        <p:spPr bwMode="white">
          <a:xfrm>
            <a:off x="7786700" y="2110921"/>
            <a:ext cx="399899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31910E-ADEF-0802-F29A-161304305B0F}"/>
              </a:ext>
            </a:extLst>
          </p:cNvPr>
          <p:cNvSpPr/>
          <p:nvPr/>
        </p:nvSpPr>
        <p:spPr bwMode="white">
          <a:xfrm>
            <a:off x="10643123" y="2110921"/>
            <a:ext cx="399899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127CC2-8034-6224-8E3F-BC0389F4BF60}"/>
              </a:ext>
            </a:extLst>
          </p:cNvPr>
          <p:cNvSpPr/>
          <p:nvPr/>
        </p:nvSpPr>
        <p:spPr bwMode="white">
          <a:xfrm>
            <a:off x="2073853" y="2759422"/>
            <a:ext cx="409420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CEC6B3-B467-BBD1-FE2A-49FFDA24AE22}"/>
              </a:ext>
            </a:extLst>
          </p:cNvPr>
          <p:cNvSpPr/>
          <p:nvPr/>
        </p:nvSpPr>
        <p:spPr bwMode="white">
          <a:xfrm>
            <a:off x="4930277" y="2759422"/>
            <a:ext cx="390377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BC9D24-B93A-62C4-F86C-3E49BD69FA6B}"/>
              </a:ext>
            </a:extLst>
          </p:cNvPr>
          <p:cNvSpPr/>
          <p:nvPr/>
        </p:nvSpPr>
        <p:spPr bwMode="white">
          <a:xfrm>
            <a:off x="7777178" y="2759422"/>
            <a:ext cx="409420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F93E95-198A-7BBE-D249-7BBD13AA8A69}"/>
              </a:ext>
            </a:extLst>
          </p:cNvPr>
          <p:cNvSpPr/>
          <p:nvPr/>
        </p:nvSpPr>
        <p:spPr bwMode="white">
          <a:xfrm>
            <a:off x="10643123" y="2759422"/>
            <a:ext cx="390377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8BF4AC-2639-A336-9D1E-EEB170E2AF8C}"/>
              </a:ext>
            </a:extLst>
          </p:cNvPr>
          <p:cNvSpPr/>
          <p:nvPr/>
        </p:nvSpPr>
        <p:spPr bwMode="white">
          <a:xfrm>
            <a:off x="2073853" y="3398387"/>
            <a:ext cx="399899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78717E-6A29-4E63-A373-B9D0271D5F02}"/>
              </a:ext>
            </a:extLst>
          </p:cNvPr>
          <p:cNvSpPr/>
          <p:nvPr/>
        </p:nvSpPr>
        <p:spPr bwMode="white">
          <a:xfrm>
            <a:off x="4939798" y="3398387"/>
            <a:ext cx="390377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F1843A-A468-A410-DFC0-A5A88D6BCBE6}"/>
              </a:ext>
            </a:extLst>
          </p:cNvPr>
          <p:cNvSpPr/>
          <p:nvPr/>
        </p:nvSpPr>
        <p:spPr bwMode="white">
          <a:xfrm>
            <a:off x="7796221" y="3398387"/>
            <a:ext cx="390377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DF4330F-F872-135A-4768-381F3E754318}"/>
              </a:ext>
            </a:extLst>
          </p:cNvPr>
          <p:cNvSpPr/>
          <p:nvPr/>
        </p:nvSpPr>
        <p:spPr bwMode="white">
          <a:xfrm>
            <a:off x="10633602" y="3398387"/>
            <a:ext cx="409420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BB6DEB7-7F57-6CCD-3BD8-D04A5D0E52AD}"/>
              </a:ext>
            </a:extLst>
          </p:cNvPr>
          <p:cNvSpPr/>
          <p:nvPr/>
        </p:nvSpPr>
        <p:spPr bwMode="white">
          <a:xfrm>
            <a:off x="2073853" y="4046889"/>
            <a:ext cx="409420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9AB1B46-6E52-B33D-26F3-AA636CAE0313}"/>
              </a:ext>
            </a:extLst>
          </p:cNvPr>
          <p:cNvSpPr/>
          <p:nvPr/>
        </p:nvSpPr>
        <p:spPr bwMode="white">
          <a:xfrm>
            <a:off x="4930277" y="4046889"/>
            <a:ext cx="399899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1F1216E-D811-C8C2-E865-2AB936253F59}"/>
              </a:ext>
            </a:extLst>
          </p:cNvPr>
          <p:cNvSpPr/>
          <p:nvPr/>
        </p:nvSpPr>
        <p:spPr bwMode="white">
          <a:xfrm>
            <a:off x="7786700" y="4046889"/>
            <a:ext cx="399899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F0E3F0B-8E89-B1DC-F666-EDA832E69A65}"/>
              </a:ext>
            </a:extLst>
          </p:cNvPr>
          <p:cNvSpPr/>
          <p:nvPr/>
        </p:nvSpPr>
        <p:spPr bwMode="white">
          <a:xfrm>
            <a:off x="10652644" y="4046889"/>
            <a:ext cx="390377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ED35BA8-0B6D-4E49-EB62-CA7301832CA7}"/>
              </a:ext>
            </a:extLst>
          </p:cNvPr>
          <p:cNvSpPr/>
          <p:nvPr/>
        </p:nvSpPr>
        <p:spPr bwMode="white">
          <a:xfrm>
            <a:off x="2073853" y="4685854"/>
            <a:ext cx="409420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E462CC7-6E7E-3403-D1F2-B3EA610B7658}"/>
              </a:ext>
            </a:extLst>
          </p:cNvPr>
          <p:cNvSpPr/>
          <p:nvPr/>
        </p:nvSpPr>
        <p:spPr bwMode="white">
          <a:xfrm>
            <a:off x="4930277" y="4685854"/>
            <a:ext cx="399899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72DCF31-968C-B8C8-0923-43E980D2D3E9}"/>
              </a:ext>
            </a:extLst>
          </p:cNvPr>
          <p:cNvSpPr/>
          <p:nvPr/>
        </p:nvSpPr>
        <p:spPr bwMode="white">
          <a:xfrm>
            <a:off x="7777178" y="4685854"/>
            <a:ext cx="409420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4379441-2EBC-8D93-183B-6D4A902DC707}"/>
              </a:ext>
            </a:extLst>
          </p:cNvPr>
          <p:cNvSpPr/>
          <p:nvPr/>
        </p:nvSpPr>
        <p:spPr bwMode="white">
          <a:xfrm>
            <a:off x="10643123" y="4685854"/>
            <a:ext cx="218992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8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3C3FA-055F-282C-3B78-45A5001983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4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BEEB04-B36B-0EB7-DD6D-B749D81C7A61}"/>
              </a:ext>
            </a:extLst>
          </p:cNvPr>
          <p:cNvSpPr/>
          <p:nvPr/>
        </p:nvSpPr>
        <p:spPr bwMode="white">
          <a:xfrm>
            <a:off x="2797481" y="2293864"/>
            <a:ext cx="228513" cy="24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27B21B-2A57-E97B-3EED-9230C324A7CC}"/>
              </a:ext>
            </a:extLst>
          </p:cNvPr>
          <p:cNvSpPr/>
          <p:nvPr/>
        </p:nvSpPr>
        <p:spPr bwMode="white">
          <a:xfrm>
            <a:off x="6587002" y="2293864"/>
            <a:ext cx="228513" cy="24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86D07A-F684-C7CE-4E54-C8E8108E1147}"/>
              </a:ext>
            </a:extLst>
          </p:cNvPr>
          <p:cNvSpPr/>
          <p:nvPr/>
        </p:nvSpPr>
        <p:spPr bwMode="white">
          <a:xfrm>
            <a:off x="10909722" y="2293864"/>
            <a:ext cx="228513" cy="24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82D4A4-A69E-067B-2C3E-36E2B794D93B}"/>
              </a:ext>
            </a:extLst>
          </p:cNvPr>
          <p:cNvSpPr/>
          <p:nvPr/>
        </p:nvSpPr>
        <p:spPr bwMode="white">
          <a:xfrm>
            <a:off x="3340201" y="3163129"/>
            <a:ext cx="228513" cy="2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B75533-6B74-DEE1-BD87-76B8F9270F7F}"/>
              </a:ext>
            </a:extLst>
          </p:cNvPr>
          <p:cNvSpPr/>
          <p:nvPr/>
        </p:nvSpPr>
        <p:spPr bwMode="white">
          <a:xfrm>
            <a:off x="6587002" y="3153576"/>
            <a:ext cx="228513" cy="25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766535-960E-8487-FD86-19513F3F8D4D}"/>
              </a:ext>
            </a:extLst>
          </p:cNvPr>
          <p:cNvSpPr/>
          <p:nvPr/>
        </p:nvSpPr>
        <p:spPr bwMode="white">
          <a:xfrm>
            <a:off x="10376523" y="3163129"/>
            <a:ext cx="228513" cy="24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33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85F7164-07B1-6F9F-D832-23B1608BCB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340768"/>
            <a:ext cx="11340000" cy="525324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9D3FF2B-7805-EA01-D0C5-4B3F91EF2E61}"/>
              </a:ext>
            </a:extLst>
          </p:cNvPr>
          <p:cNvCxnSpPr>
            <a:cxnSpLocks/>
          </p:cNvCxnSpPr>
          <p:nvPr/>
        </p:nvCxnSpPr>
        <p:spPr>
          <a:xfrm>
            <a:off x="1919536" y="3140968"/>
            <a:ext cx="1944216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FAE1FDF-08BD-E493-85F5-8B43942CA3AB}"/>
              </a:ext>
            </a:extLst>
          </p:cNvPr>
          <p:cNvCxnSpPr>
            <a:cxnSpLocks/>
          </p:cNvCxnSpPr>
          <p:nvPr/>
        </p:nvCxnSpPr>
        <p:spPr>
          <a:xfrm>
            <a:off x="4583832" y="3140968"/>
            <a:ext cx="6095736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83C5E53-EED5-BB2A-FF33-7074C863806E}"/>
              </a:ext>
            </a:extLst>
          </p:cNvPr>
          <p:cNvCxnSpPr>
            <a:cxnSpLocks/>
          </p:cNvCxnSpPr>
          <p:nvPr/>
        </p:nvCxnSpPr>
        <p:spPr>
          <a:xfrm flipH="1">
            <a:off x="6096000" y="3140968"/>
            <a:ext cx="1003398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6FB62D8-1EB3-4E14-F324-E7321D3F8CE5}"/>
              </a:ext>
            </a:extLst>
          </p:cNvPr>
          <p:cNvCxnSpPr>
            <a:cxnSpLocks/>
          </p:cNvCxnSpPr>
          <p:nvPr/>
        </p:nvCxnSpPr>
        <p:spPr>
          <a:xfrm flipH="1">
            <a:off x="1775520" y="3140968"/>
            <a:ext cx="7772150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9890B23A-DE62-A33E-2389-0BB72C1FF33F}"/>
              </a:ext>
            </a:extLst>
          </p:cNvPr>
          <p:cNvCxnSpPr>
            <a:cxnSpLocks/>
          </p:cNvCxnSpPr>
          <p:nvPr/>
        </p:nvCxnSpPr>
        <p:spPr>
          <a:xfrm flipH="1">
            <a:off x="1559496" y="4867491"/>
            <a:ext cx="4373856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24C3AE4-5FA9-E86A-A00D-33C4D412EA0A}"/>
              </a:ext>
            </a:extLst>
          </p:cNvPr>
          <p:cNvCxnSpPr>
            <a:cxnSpLocks/>
          </p:cNvCxnSpPr>
          <p:nvPr/>
        </p:nvCxnSpPr>
        <p:spPr>
          <a:xfrm flipH="1" flipV="1">
            <a:off x="1415480" y="4831487"/>
            <a:ext cx="2376264" cy="54172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2EEF15A-D08A-2234-5BE7-8DF408DCD384}"/>
              </a:ext>
            </a:extLst>
          </p:cNvPr>
          <p:cNvCxnSpPr>
            <a:cxnSpLocks/>
          </p:cNvCxnSpPr>
          <p:nvPr/>
        </p:nvCxnSpPr>
        <p:spPr>
          <a:xfrm flipH="1" flipV="1">
            <a:off x="3674809" y="4831486"/>
            <a:ext cx="2376264" cy="54172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F9D1B69-B68D-25B7-FE73-8A87B86D02C1}"/>
              </a:ext>
            </a:extLst>
          </p:cNvPr>
          <p:cNvCxnSpPr>
            <a:cxnSpLocks/>
          </p:cNvCxnSpPr>
          <p:nvPr/>
        </p:nvCxnSpPr>
        <p:spPr>
          <a:xfrm flipH="1" flipV="1">
            <a:off x="8097817" y="4831813"/>
            <a:ext cx="2678703" cy="54140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72FCC0F-464F-9D85-C972-462FF79984BD}"/>
              </a:ext>
            </a:extLst>
          </p:cNvPr>
          <p:cNvCxnSpPr>
            <a:cxnSpLocks/>
          </p:cNvCxnSpPr>
          <p:nvPr/>
        </p:nvCxnSpPr>
        <p:spPr>
          <a:xfrm flipH="1">
            <a:off x="8544272" y="4831486"/>
            <a:ext cx="1864701" cy="57725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845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14C03-DD99-501F-3145-14EA8CDAC6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5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E1ED57-E9EC-FBC1-D479-DB8092A34D80}"/>
              </a:ext>
            </a:extLst>
          </p:cNvPr>
          <p:cNvSpPr/>
          <p:nvPr/>
        </p:nvSpPr>
        <p:spPr bwMode="white">
          <a:xfrm>
            <a:off x="2978387" y="2187808"/>
            <a:ext cx="190428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6155C8-A370-F82A-D37E-B20171C37324}"/>
              </a:ext>
            </a:extLst>
          </p:cNvPr>
          <p:cNvSpPr/>
          <p:nvPr/>
        </p:nvSpPr>
        <p:spPr bwMode="white">
          <a:xfrm>
            <a:off x="6758387" y="2187808"/>
            <a:ext cx="218992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57C78E-0D71-7AE1-17FF-D447C819BDBE}"/>
              </a:ext>
            </a:extLst>
          </p:cNvPr>
          <p:cNvSpPr/>
          <p:nvPr/>
        </p:nvSpPr>
        <p:spPr bwMode="white">
          <a:xfrm>
            <a:off x="9738589" y="2187808"/>
            <a:ext cx="409420" cy="2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B120E5-25ED-BE8F-8950-405CB49FD283}"/>
              </a:ext>
            </a:extLst>
          </p:cNvPr>
          <p:cNvSpPr/>
          <p:nvPr/>
        </p:nvSpPr>
        <p:spPr bwMode="white">
          <a:xfrm>
            <a:off x="2159546" y="3046647"/>
            <a:ext cx="409420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0FAEDC-CBF7-A62E-C65A-3E8AFD08B745}"/>
              </a:ext>
            </a:extLst>
          </p:cNvPr>
          <p:cNvSpPr/>
          <p:nvPr/>
        </p:nvSpPr>
        <p:spPr bwMode="white">
          <a:xfrm>
            <a:off x="3187858" y="3056189"/>
            <a:ext cx="228513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1E59E7-0505-7825-15D7-F9E3AF5C2CDC}"/>
              </a:ext>
            </a:extLst>
          </p:cNvPr>
          <p:cNvSpPr/>
          <p:nvPr/>
        </p:nvSpPr>
        <p:spPr bwMode="white">
          <a:xfrm>
            <a:off x="5949068" y="3046647"/>
            <a:ext cx="409420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F14D20-4512-0E52-9896-5373E4C06E8B}"/>
              </a:ext>
            </a:extLst>
          </p:cNvPr>
          <p:cNvSpPr/>
          <p:nvPr/>
        </p:nvSpPr>
        <p:spPr bwMode="white">
          <a:xfrm>
            <a:off x="6977380" y="3056189"/>
            <a:ext cx="218992" cy="2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443FBA-0A92-1D1A-8615-EF80A132E432}"/>
              </a:ext>
            </a:extLst>
          </p:cNvPr>
          <p:cNvSpPr/>
          <p:nvPr/>
        </p:nvSpPr>
        <p:spPr bwMode="white">
          <a:xfrm>
            <a:off x="9738589" y="3046647"/>
            <a:ext cx="409420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73030C-91F6-4216-3F6F-579B7261A5C3}"/>
              </a:ext>
            </a:extLst>
          </p:cNvPr>
          <p:cNvSpPr/>
          <p:nvPr/>
        </p:nvSpPr>
        <p:spPr bwMode="white">
          <a:xfrm>
            <a:off x="10766901" y="3046647"/>
            <a:ext cx="218992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10058A-3DBA-D628-4917-456B2FAA87F5}"/>
              </a:ext>
            </a:extLst>
          </p:cNvPr>
          <p:cNvSpPr/>
          <p:nvPr/>
        </p:nvSpPr>
        <p:spPr bwMode="white">
          <a:xfrm>
            <a:off x="1340705" y="3790974"/>
            <a:ext cx="2009017" cy="2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BE2222-E78E-156E-559D-08E4A5C9647E}"/>
              </a:ext>
            </a:extLst>
          </p:cNvPr>
          <p:cNvSpPr/>
          <p:nvPr/>
        </p:nvSpPr>
        <p:spPr bwMode="white">
          <a:xfrm>
            <a:off x="5082619" y="3790974"/>
            <a:ext cx="2009016" cy="2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9B09589-CB95-AC4A-0058-A59A61437EAB}"/>
              </a:ext>
            </a:extLst>
          </p:cNvPr>
          <p:cNvSpPr/>
          <p:nvPr/>
        </p:nvSpPr>
        <p:spPr bwMode="white">
          <a:xfrm>
            <a:off x="8834055" y="3790974"/>
            <a:ext cx="2009017" cy="2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50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