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B08C71-E9D7-5D76-B84F-F6B4F20BCD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>
            <a:fillRect/>
          </a:stretch>
        </p:blipFill>
        <p:spPr>
          <a:xfrm>
            <a:off x="3408020" y="2714887"/>
            <a:ext cx="5375960" cy="142822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3AA0AD-F8B5-FD01-F82C-AC9DBC424F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55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CA800C-EF96-C0DE-0F41-1CFEF9C66C74}"/>
              </a:ext>
            </a:extLst>
          </p:cNvPr>
          <p:cNvSpPr/>
          <p:nvPr/>
        </p:nvSpPr>
        <p:spPr bwMode="white">
          <a:xfrm>
            <a:off x="2426146" y="2081704"/>
            <a:ext cx="409420" cy="257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98B29C-8D9A-B350-4AF6-798614C89F8E}"/>
              </a:ext>
            </a:extLst>
          </p:cNvPr>
          <p:cNvSpPr/>
          <p:nvPr/>
        </p:nvSpPr>
        <p:spPr bwMode="white">
          <a:xfrm>
            <a:off x="5292090" y="2081704"/>
            <a:ext cx="390377" cy="2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9142C4-4550-C122-D78E-9F8876F0BAA5}"/>
              </a:ext>
            </a:extLst>
          </p:cNvPr>
          <p:cNvSpPr/>
          <p:nvPr/>
        </p:nvSpPr>
        <p:spPr bwMode="white">
          <a:xfrm>
            <a:off x="8138992" y="2091234"/>
            <a:ext cx="390377" cy="2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4AD91E-28ED-F328-A8FE-62D1DAC92C8F}"/>
              </a:ext>
            </a:extLst>
          </p:cNvPr>
          <p:cNvSpPr/>
          <p:nvPr/>
        </p:nvSpPr>
        <p:spPr bwMode="white">
          <a:xfrm>
            <a:off x="10995415" y="2091234"/>
            <a:ext cx="409420" cy="23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E6ECA9-0D2C-91C4-2A11-FB49CA8581EC}"/>
              </a:ext>
            </a:extLst>
          </p:cNvPr>
          <p:cNvSpPr/>
          <p:nvPr/>
        </p:nvSpPr>
        <p:spPr bwMode="white">
          <a:xfrm>
            <a:off x="2445188" y="2710688"/>
            <a:ext cx="390377" cy="2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1B4FD3-B870-89B3-3EF2-6B32F5086728}"/>
              </a:ext>
            </a:extLst>
          </p:cNvPr>
          <p:cNvSpPr/>
          <p:nvPr/>
        </p:nvSpPr>
        <p:spPr bwMode="white">
          <a:xfrm>
            <a:off x="5292090" y="2710688"/>
            <a:ext cx="399899" cy="2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B4977D3-2782-EF36-8891-71AAA04FD2EB}"/>
              </a:ext>
            </a:extLst>
          </p:cNvPr>
          <p:cNvSpPr/>
          <p:nvPr/>
        </p:nvSpPr>
        <p:spPr bwMode="white">
          <a:xfrm>
            <a:off x="8138992" y="2710688"/>
            <a:ext cx="399899" cy="2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8B7AA64-685A-CE3F-0ACE-EAA2352B5259}"/>
              </a:ext>
            </a:extLst>
          </p:cNvPr>
          <p:cNvSpPr/>
          <p:nvPr/>
        </p:nvSpPr>
        <p:spPr bwMode="white">
          <a:xfrm>
            <a:off x="10995415" y="2710688"/>
            <a:ext cx="409420" cy="2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750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27631ED6-BB9F-3A9C-9364-FC706B4F0E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50" y="1296125"/>
            <a:ext cx="11210850" cy="3303312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878091D-D001-8737-68C6-7E3FC00C412F}"/>
              </a:ext>
            </a:extLst>
          </p:cNvPr>
          <p:cNvCxnSpPr>
            <a:cxnSpLocks/>
          </p:cNvCxnSpPr>
          <p:nvPr/>
        </p:nvCxnSpPr>
        <p:spPr>
          <a:xfrm>
            <a:off x="2351584" y="2564904"/>
            <a:ext cx="1152128" cy="100811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2AA6FF04-BDE9-32AA-7C47-9B0F12280120}"/>
              </a:ext>
            </a:extLst>
          </p:cNvPr>
          <p:cNvCxnSpPr>
            <a:cxnSpLocks/>
          </p:cNvCxnSpPr>
          <p:nvPr/>
        </p:nvCxnSpPr>
        <p:spPr>
          <a:xfrm flipH="1">
            <a:off x="3577962" y="2564904"/>
            <a:ext cx="573822" cy="108012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B704A1B-F417-5768-CFBB-6358BCB419BB}"/>
              </a:ext>
            </a:extLst>
          </p:cNvPr>
          <p:cNvCxnSpPr>
            <a:cxnSpLocks/>
          </p:cNvCxnSpPr>
          <p:nvPr/>
        </p:nvCxnSpPr>
        <p:spPr>
          <a:xfrm flipH="1">
            <a:off x="3719736" y="2564904"/>
            <a:ext cx="2088232" cy="101726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B253B58-C44E-304D-1967-C04A96242AEC}"/>
              </a:ext>
            </a:extLst>
          </p:cNvPr>
          <p:cNvCxnSpPr>
            <a:cxnSpLocks/>
          </p:cNvCxnSpPr>
          <p:nvPr/>
        </p:nvCxnSpPr>
        <p:spPr>
          <a:xfrm>
            <a:off x="7514356" y="2544032"/>
            <a:ext cx="525862" cy="103813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0E0CB53F-B8D6-A301-29F3-6436EDCBB891}"/>
              </a:ext>
            </a:extLst>
          </p:cNvPr>
          <p:cNvCxnSpPr>
            <a:cxnSpLocks/>
          </p:cNvCxnSpPr>
          <p:nvPr/>
        </p:nvCxnSpPr>
        <p:spPr>
          <a:xfrm flipH="1">
            <a:off x="5735960" y="2554467"/>
            <a:ext cx="3578594" cy="102770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1C6618CF-3619-981D-52A6-9AEFE0B12310}"/>
              </a:ext>
            </a:extLst>
          </p:cNvPr>
          <p:cNvCxnSpPr>
            <a:cxnSpLocks/>
          </p:cNvCxnSpPr>
          <p:nvPr/>
        </p:nvCxnSpPr>
        <p:spPr>
          <a:xfrm flipH="1">
            <a:off x="6096000" y="2564904"/>
            <a:ext cx="4905726" cy="97372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204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68844F-5E50-E760-21B3-16D80D5D56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69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5E7241-7575-87E8-6D04-A036AD8B8987}"/>
              </a:ext>
            </a:extLst>
          </p:cNvPr>
          <p:cNvSpPr/>
          <p:nvPr/>
        </p:nvSpPr>
        <p:spPr bwMode="white">
          <a:xfrm>
            <a:off x="3321158" y="2272742"/>
            <a:ext cx="390377" cy="23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D80556-612A-FEF2-673D-B558A9A383BD}"/>
              </a:ext>
            </a:extLst>
          </p:cNvPr>
          <p:cNvSpPr/>
          <p:nvPr/>
        </p:nvSpPr>
        <p:spPr bwMode="white">
          <a:xfrm>
            <a:off x="5254005" y="2272742"/>
            <a:ext cx="380856" cy="23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6E4590-259F-C564-692C-C845C220A4B6}"/>
              </a:ext>
            </a:extLst>
          </p:cNvPr>
          <p:cNvSpPr/>
          <p:nvPr/>
        </p:nvSpPr>
        <p:spPr bwMode="white">
          <a:xfrm>
            <a:off x="8900705" y="2263208"/>
            <a:ext cx="399899" cy="2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4E22C5-7D5C-E37B-3D7F-0C6563610482}"/>
              </a:ext>
            </a:extLst>
          </p:cNvPr>
          <p:cNvSpPr/>
          <p:nvPr/>
        </p:nvSpPr>
        <p:spPr bwMode="white">
          <a:xfrm>
            <a:off x="10814508" y="2263208"/>
            <a:ext cx="399899" cy="2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B5B091-CA81-AB1A-025A-24B41C15940C}"/>
              </a:ext>
            </a:extLst>
          </p:cNvPr>
          <p:cNvSpPr/>
          <p:nvPr/>
        </p:nvSpPr>
        <p:spPr bwMode="white">
          <a:xfrm>
            <a:off x="3311637" y="2882920"/>
            <a:ext cx="409420" cy="2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4DE49E-DD59-3737-28E7-AF14FA1E2F35}"/>
              </a:ext>
            </a:extLst>
          </p:cNvPr>
          <p:cNvSpPr/>
          <p:nvPr/>
        </p:nvSpPr>
        <p:spPr bwMode="white">
          <a:xfrm>
            <a:off x="5320654" y="2882920"/>
            <a:ext cx="228513" cy="2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D1CA1A8-AB1B-93CB-F4BB-DCB5DD8E68CB}"/>
              </a:ext>
            </a:extLst>
          </p:cNvPr>
          <p:cNvSpPr/>
          <p:nvPr/>
        </p:nvSpPr>
        <p:spPr bwMode="white">
          <a:xfrm>
            <a:off x="8986397" y="2882920"/>
            <a:ext cx="218992" cy="2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0861A46-F53C-4521-145F-69B851B741DC}"/>
              </a:ext>
            </a:extLst>
          </p:cNvPr>
          <p:cNvSpPr/>
          <p:nvPr/>
        </p:nvSpPr>
        <p:spPr bwMode="white">
          <a:xfrm>
            <a:off x="10814508" y="2882920"/>
            <a:ext cx="399899" cy="2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9AFF8BA-D55A-8C7D-EE88-0A761B020DFE}"/>
              </a:ext>
            </a:extLst>
          </p:cNvPr>
          <p:cNvSpPr/>
          <p:nvPr/>
        </p:nvSpPr>
        <p:spPr bwMode="white">
          <a:xfrm>
            <a:off x="3321158" y="3502632"/>
            <a:ext cx="399899" cy="2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2AA67E6-65A1-2934-3099-9C03E2F2B661}"/>
              </a:ext>
            </a:extLst>
          </p:cNvPr>
          <p:cNvSpPr/>
          <p:nvPr/>
        </p:nvSpPr>
        <p:spPr bwMode="white">
          <a:xfrm>
            <a:off x="5234962" y="3502632"/>
            <a:ext cx="399899" cy="2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478CFD8-1A65-D6A7-2D23-E50D7D56FAD2}"/>
              </a:ext>
            </a:extLst>
          </p:cNvPr>
          <p:cNvSpPr/>
          <p:nvPr/>
        </p:nvSpPr>
        <p:spPr bwMode="white">
          <a:xfrm>
            <a:off x="8900705" y="3502632"/>
            <a:ext cx="399899" cy="2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F210AFC-5138-93D3-7F52-FE79876C6741}"/>
              </a:ext>
            </a:extLst>
          </p:cNvPr>
          <p:cNvSpPr/>
          <p:nvPr/>
        </p:nvSpPr>
        <p:spPr bwMode="white">
          <a:xfrm>
            <a:off x="10814508" y="3502632"/>
            <a:ext cx="399899" cy="2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07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81B243-A48E-10FC-F887-4DCFB195D3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28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918653-FF76-157C-F3C5-C45FF8BCB451}"/>
              </a:ext>
            </a:extLst>
          </p:cNvPr>
          <p:cNvSpPr/>
          <p:nvPr/>
        </p:nvSpPr>
        <p:spPr bwMode="white">
          <a:xfrm>
            <a:off x="9091133" y="2290797"/>
            <a:ext cx="390377" cy="2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4FD3A1-82C4-C2C4-F114-F66DA0702830}"/>
              </a:ext>
            </a:extLst>
          </p:cNvPr>
          <p:cNvSpPr/>
          <p:nvPr/>
        </p:nvSpPr>
        <p:spPr bwMode="white">
          <a:xfrm>
            <a:off x="3778186" y="3557620"/>
            <a:ext cx="399899" cy="24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55B47D-32E4-0C6F-0255-B436323E9E8F}"/>
              </a:ext>
            </a:extLst>
          </p:cNvPr>
          <p:cNvSpPr/>
          <p:nvPr/>
        </p:nvSpPr>
        <p:spPr bwMode="white">
          <a:xfrm>
            <a:off x="7805743" y="3548095"/>
            <a:ext cx="390377" cy="24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872BAC-9668-5BE7-FFC4-CC985E056494}"/>
              </a:ext>
            </a:extLst>
          </p:cNvPr>
          <p:cNvSpPr/>
          <p:nvPr/>
        </p:nvSpPr>
        <p:spPr bwMode="white">
          <a:xfrm>
            <a:off x="1797732" y="4824442"/>
            <a:ext cx="399899" cy="24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0BD0CF-95F5-BCB9-0B60-AD510B7FFD2C}"/>
              </a:ext>
            </a:extLst>
          </p:cNvPr>
          <p:cNvSpPr/>
          <p:nvPr/>
        </p:nvSpPr>
        <p:spPr bwMode="white">
          <a:xfrm>
            <a:off x="3102166" y="4824442"/>
            <a:ext cx="380856" cy="24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37B3AF-F04E-A85E-7A48-05331B4A794A}"/>
              </a:ext>
            </a:extLst>
          </p:cNvPr>
          <p:cNvSpPr/>
          <p:nvPr/>
        </p:nvSpPr>
        <p:spPr bwMode="white">
          <a:xfrm>
            <a:off x="7815264" y="4824442"/>
            <a:ext cx="390377" cy="24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3A51A6-8BC6-7683-BBA6-063E2ED9ECDA}"/>
              </a:ext>
            </a:extLst>
          </p:cNvPr>
          <p:cNvSpPr/>
          <p:nvPr/>
        </p:nvSpPr>
        <p:spPr bwMode="white">
          <a:xfrm>
            <a:off x="10376523" y="4824442"/>
            <a:ext cx="399899" cy="2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669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50E951-1814-39C3-F34F-DEB9203678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70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166E1C-1801-169F-6EE5-D39C1E1061E7}"/>
              </a:ext>
            </a:extLst>
          </p:cNvPr>
          <p:cNvSpPr/>
          <p:nvPr/>
        </p:nvSpPr>
        <p:spPr bwMode="white">
          <a:xfrm>
            <a:off x="2645138" y="3206769"/>
            <a:ext cx="218992" cy="24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B0C4CE-5732-A252-2679-17659A628DA7}"/>
              </a:ext>
            </a:extLst>
          </p:cNvPr>
          <p:cNvSpPr/>
          <p:nvPr/>
        </p:nvSpPr>
        <p:spPr bwMode="white">
          <a:xfrm>
            <a:off x="5930025" y="3206769"/>
            <a:ext cx="228513" cy="24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77BDE0-86A0-9A9D-66BD-B7D47232013B}"/>
              </a:ext>
            </a:extLst>
          </p:cNvPr>
          <p:cNvSpPr/>
          <p:nvPr/>
        </p:nvSpPr>
        <p:spPr bwMode="white">
          <a:xfrm>
            <a:off x="9148261" y="3206769"/>
            <a:ext cx="228513" cy="24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058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2025-07-25T11:52:48Z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