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D71B3-8CA1-EDED-904E-2ABD16EDFE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3660048" y="3192469"/>
            <a:ext cx="4871904" cy="4730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887A3-D64A-ECC7-FF53-D0828974A0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225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F6D1D5-41A2-3124-8699-AEDCDDFC2E4D}"/>
              </a:ext>
            </a:extLst>
          </p:cNvPr>
          <p:cNvSpPr/>
          <p:nvPr/>
        </p:nvSpPr>
        <p:spPr bwMode="white">
          <a:xfrm>
            <a:off x="3578236" y="4088012"/>
            <a:ext cx="380856" cy="26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2F249C-D9B0-81AC-5D87-C5EFE6930CF1}"/>
              </a:ext>
            </a:extLst>
          </p:cNvPr>
          <p:cNvSpPr/>
          <p:nvPr/>
        </p:nvSpPr>
        <p:spPr bwMode="white">
          <a:xfrm>
            <a:off x="9395818" y="4088012"/>
            <a:ext cx="390377" cy="26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F1E603C-CB77-0D7F-21B2-8F2B750474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1409"/>
          <a:stretch>
            <a:fillRect/>
          </a:stretch>
        </p:blipFill>
        <p:spPr>
          <a:xfrm>
            <a:off x="1127448" y="1733387"/>
            <a:ext cx="4968552" cy="217903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C92857-F60F-C93B-AED2-266144FDD6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817"/>
          <a:stretch>
            <a:fillRect/>
          </a:stretch>
        </p:blipFill>
        <p:spPr>
          <a:xfrm>
            <a:off x="6528048" y="1733387"/>
            <a:ext cx="4824536" cy="217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24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6F36C-26C8-6AF1-43FE-ED587EE9C4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64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BEBFDD-4B73-9F03-251F-CB1C3DD81FF5}"/>
              </a:ext>
            </a:extLst>
          </p:cNvPr>
          <p:cNvSpPr/>
          <p:nvPr/>
        </p:nvSpPr>
        <p:spPr bwMode="white">
          <a:xfrm>
            <a:off x="3575720" y="1916832"/>
            <a:ext cx="1656184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38AE90-36F9-1C0A-35E1-B6E155F50875}"/>
              </a:ext>
            </a:extLst>
          </p:cNvPr>
          <p:cNvSpPr/>
          <p:nvPr/>
        </p:nvSpPr>
        <p:spPr bwMode="white">
          <a:xfrm>
            <a:off x="6384032" y="1988841"/>
            <a:ext cx="1728191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FD605D-3942-B092-39F1-3761A5336602}"/>
              </a:ext>
            </a:extLst>
          </p:cNvPr>
          <p:cNvSpPr/>
          <p:nvPr/>
        </p:nvSpPr>
        <p:spPr bwMode="white">
          <a:xfrm>
            <a:off x="1521612" y="2523068"/>
            <a:ext cx="238035" cy="2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7C9D40-B669-DA45-BAFE-CD1F4208197B}"/>
              </a:ext>
            </a:extLst>
          </p:cNvPr>
          <p:cNvSpPr/>
          <p:nvPr/>
        </p:nvSpPr>
        <p:spPr bwMode="white">
          <a:xfrm>
            <a:off x="9491032" y="2523068"/>
            <a:ext cx="228513" cy="2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2C7874-08B0-4E8F-C0E3-487C37978C00}"/>
              </a:ext>
            </a:extLst>
          </p:cNvPr>
          <p:cNvSpPr/>
          <p:nvPr/>
        </p:nvSpPr>
        <p:spPr bwMode="white">
          <a:xfrm>
            <a:off x="1521612" y="3067531"/>
            <a:ext cx="228513" cy="2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15503B-0A7D-DFD4-B077-C6AA9401EB38}"/>
              </a:ext>
            </a:extLst>
          </p:cNvPr>
          <p:cNvSpPr/>
          <p:nvPr/>
        </p:nvSpPr>
        <p:spPr bwMode="white">
          <a:xfrm>
            <a:off x="9481511" y="3067531"/>
            <a:ext cx="247556" cy="2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08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C1C4C-1BB6-944A-24AB-B8B20ADA26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9249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75CCAF6-6DDC-B40A-295F-8DD961CB2251}"/>
              </a:ext>
            </a:extLst>
          </p:cNvPr>
          <p:cNvSpPr/>
          <p:nvPr/>
        </p:nvSpPr>
        <p:spPr bwMode="white">
          <a:xfrm>
            <a:off x="3121209" y="3399844"/>
            <a:ext cx="2665994" cy="31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DA03B27-A85D-CBC4-9CC8-7B06A5E093A4}"/>
              </a:ext>
            </a:extLst>
          </p:cNvPr>
          <p:cNvSpPr/>
          <p:nvPr/>
        </p:nvSpPr>
        <p:spPr bwMode="white">
          <a:xfrm>
            <a:off x="8786448" y="3399844"/>
            <a:ext cx="2132796" cy="31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E676ABB-8A08-06F3-1F42-B3F452071C98}"/>
              </a:ext>
            </a:extLst>
          </p:cNvPr>
          <p:cNvSpPr/>
          <p:nvPr/>
        </p:nvSpPr>
        <p:spPr bwMode="white">
          <a:xfrm>
            <a:off x="3121209" y="3943806"/>
            <a:ext cx="2132795" cy="32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0666EB8-1BD7-9AD5-1EB4-DC80D496AB14}"/>
              </a:ext>
            </a:extLst>
          </p:cNvPr>
          <p:cNvSpPr/>
          <p:nvPr/>
        </p:nvSpPr>
        <p:spPr bwMode="white">
          <a:xfrm>
            <a:off x="8786448" y="3943806"/>
            <a:ext cx="2132796" cy="32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41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8AC8C-7CFC-D7F3-D45A-D8BA53BCA1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390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710C36-F1C8-5D2C-5379-8683B29721F7}"/>
              </a:ext>
            </a:extLst>
          </p:cNvPr>
          <p:cNvSpPr/>
          <p:nvPr/>
        </p:nvSpPr>
        <p:spPr bwMode="white">
          <a:xfrm>
            <a:off x="1331183" y="4676744"/>
            <a:ext cx="1904282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127C3D-4E39-7371-1F7E-BF82FBE17999}"/>
              </a:ext>
            </a:extLst>
          </p:cNvPr>
          <p:cNvSpPr/>
          <p:nvPr/>
        </p:nvSpPr>
        <p:spPr bwMode="white">
          <a:xfrm>
            <a:off x="6129974" y="4695820"/>
            <a:ext cx="2389874" cy="2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05B84A-1CA5-09B8-6313-5F3DB863A11C}"/>
              </a:ext>
            </a:extLst>
          </p:cNvPr>
          <p:cNvSpPr/>
          <p:nvPr/>
        </p:nvSpPr>
        <p:spPr bwMode="white">
          <a:xfrm>
            <a:off x="1340705" y="5182257"/>
            <a:ext cx="3018287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E9A67E-9825-5276-44AD-127EC2B6F12F}"/>
              </a:ext>
            </a:extLst>
          </p:cNvPr>
          <p:cNvSpPr/>
          <p:nvPr/>
        </p:nvSpPr>
        <p:spPr bwMode="white">
          <a:xfrm>
            <a:off x="6101410" y="5210871"/>
            <a:ext cx="1913803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E810DC-54D3-E69F-B27F-EDEECB45786A}"/>
              </a:ext>
            </a:extLst>
          </p:cNvPr>
          <p:cNvSpPr/>
          <p:nvPr/>
        </p:nvSpPr>
        <p:spPr bwMode="white">
          <a:xfrm>
            <a:off x="6120453" y="5706845"/>
            <a:ext cx="2704080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87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A133B-C872-25DC-01AD-E7EBC87FD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809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1BAD03-329B-CD73-3E22-CBAFE59AAEF0}"/>
              </a:ext>
            </a:extLst>
          </p:cNvPr>
          <p:cNvSpPr/>
          <p:nvPr/>
        </p:nvSpPr>
        <p:spPr bwMode="white">
          <a:xfrm>
            <a:off x="9481511" y="1443829"/>
            <a:ext cx="228513" cy="25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E65ED8-57AC-D3CC-9D7E-2AA3F77115B5}"/>
              </a:ext>
            </a:extLst>
          </p:cNvPr>
          <p:cNvSpPr/>
          <p:nvPr/>
        </p:nvSpPr>
        <p:spPr bwMode="white">
          <a:xfrm>
            <a:off x="9548161" y="2112876"/>
            <a:ext cx="247557" cy="25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69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2025-07-26T07:24:01Z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