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CF873-0E82-9067-C03B-71DD2E2FA0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>
            <a:fillRect/>
          </a:stretch>
        </p:blipFill>
        <p:spPr>
          <a:xfrm>
            <a:off x="4056092" y="3192469"/>
            <a:ext cx="4079816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CC2CE-08E4-A9F6-D34B-9E0E0EF56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48CE2-F14D-EFDD-8E8B-0E2DC38EA91C}"/>
              </a:ext>
            </a:extLst>
          </p:cNvPr>
          <p:cNvSpPr/>
          <p:nvPr/>
        </p:nvSpPr>
        <p:spPr bwMode="white">
          <a:xfrm>
            <a:off x="3492544" y="2539382"/>
            <a:ext cx="371335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D84C14-89E9-5B65-A666-25758C85CF54}"/>
              </a:ext>
            </a:extLst>
          </p:cNvPr>
          <p:cNvSpPr/>
          <p:nvPr/>
        </p:nvSpPr>
        <p:spPr bwMode="white">
          <a:xfrm>
            <a:off x="4987405" y="2539382"/>
            <a:ext cx="733148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EB8E70-439F-4CF1-5363-828242ACF0C0}"/>
              </a:ext>
            </a:extLst>
          </p:cNvPr>
          <p:cNvSpPr/>
          <p:nvPr/>
        </p:nvSpPr>
        <p:spPr bwMode="white">
          <a:xfrm>
            <a:off x="9767153" y="2539382"/>
            <a:ext cx="380855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424E6-53B5-9F96-9AA9-F85D11CE7F55}"/>
              </a:ext>
            </a:extLst>
          </p:cNvPr>
          <p:cNvSpPr/>
          <p:nvPr/>
        </p:nvSpPr>
        <p:spPr bwMode="white">
          <a:xfrm>
            <a:off x="3492544" y="3149414"/>
            <a:ext cx="371335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C55BA4-42D9-EFC4-1A54-8D673FE728F0}"/>
              </a:ext>
            </a:extLst>
          </p:cNvPr>
          <p:cNvSpPr/>
          <p:nvPr/>
        </p:nvSpPr>
        <p:spPr bwMode="white">
          <a:xfrm>
            <a:off x="9586246" y="3149414"/>
            <a:ext cx="733148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9666D9-313D-E9F8-A0E9-0C3EE0A0C363}"/>
              </a:ext>
            </a:extLst>
          </p:cNvPr>
          <p:cNvSpPr/>
          <p:nvPr/>
        </p:nvSpPr>
        <p:spPr bwMode="white">
          <a:xfrm>
            <a:off x="7367758" y="4398074"/>
            <a:ext cx="228513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A0D34B-7681-FF60-7F24-AE26BBD9E11C}"/>
              </a:ext>
            </a:extLst>
          </p:cNvPr>
          <p:cNvSpPr/>
          <p:nvPr/>
        </p:nvSpPr>
        <p:spPr bwMode="white">
          <a:xfrm>
            <a:off x="7015465" y="4998575"/>
            <a:ext cx="238035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73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ECF55-C4EF-DE21-40AE-BD95A43FB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62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4E4D6-4A6B-CBA1-C306-769CE58A7ECE}"/>
              </a:ext>
            </a:extLst>
          </p:cNvPr>
          <p:cNvSpPr/>
          <p:nvPr/>
        </p:nvSpPr>
        <p:spPr bwMode="white">
          <a:xfrm>
            <a:off x="1940554" y="2191340"/>
            <a:ext cx="380856" cy="2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5CC26-0E67-00F4-883D-3A4F51EF3416}"/>
              </a:ext>
            </a:extLst>
          </p:cNvPr>
          <p:cNvSpPr/>
          <p:nvPr/>
        </p:nvSpPr>
        <p:spPr bwMode="white">
          <a:xfrm>
            <a:off x="4920755" y="2181762"/>
            <a:ext cx="380856" cy="26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6B88B6-693C-D2E5-0026-B42FED6810D6}"/>
              </a:ext>
            </a:extLst>
          </p:cNvPr>
          <p:cNvSpPr/>
          <p:nvPr/>
        </p:nvSpPr>
        <p:spPr bwMode="white">
          <a:xfrm>
            <a:off x="8256240" y="2181762"/>
            <a:ext cx="380856" cy="26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14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BDD0E-5700-1DF7-982F-4782F1924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2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E8CC48-32FC-659B-0F99-61D56345F8A9}"/>
              </a:ext>
            </a:extLst>
          </p:cNvPr>
          <p:cNvSpPr/>
          <p:nvPr/>
        </p:nvSpPr>
        <p:spPr bwMode="white">
          <a:xfrm>
            <a:off x="5063576" y="1996802"/>
            <a:ext cx="399899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CB13C-1E2E-6C78-98C8-576CE6A6DC19}"/>
              </a:ext>
            </a:extLst>
          </p:cNvPr>
          <p:cNvSpPr/>
          <p:nvPr/>
        </p:nvSpPr>
        <p:spPr bwMode="white">
          <a:xfrm>
            <a:off x="10719294" y="3208480"/>
            <a:ext cx="390377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AE4730-928D-C07B-7944-CFA02E2C1D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 b="26519"/>
          <a:stretch>
            <a:fillRect/>
          </a:stretch>
        </p:blipFill>
        <p:spPr>
          <a:xfrm>
            <a:off x="360000" y="4792247"/>
            <a:ext cx="8184272" cy="130104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75D389-9812-1B77-7F6C-63CDEF8016D1}"/>
              </a:ext>
            </a:extLst>
          </p:cNvPr>
          <p:cNvSpPr/>
          <p:nvPr/>
        </p:nvSpPr>
        <p:spPr bwMode="white">
          <a:xfrm>
            <a:off x="4720806" y="4926238"/>
            <a:ext cx="390377" cy="3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9EFD55B-E3D6-2FF8-8A40-C7CAF217F7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7"/>
          <a:stretch>
            <a:fillRect/>
          </a:stretch>
        </p:blipFill>
        <p:spPr>
          <a:xfrm>
            <a:off x="8904312" y="4792247"/>
            <a:ext cx="2795688" cy="177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3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EE2DA-D1D0-B23E-7C01-D5C69657E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8318"/>
            <a:ext cx="11340000" cy="12651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AB3A97-7024-9D58-3CDB-273ED64349C8}"/>
              </a:ext>
            </a:extLst>
          </p:cNvPr>
          <p:cNvSpPr/>
          <p:nvPr/>
        </p:nvSpPr>
        <p:spPr bwMode="white">
          <a:xfrm>
            <a:off x="5987153" y="2359142"/>
            <a:ext cx="4069287" cy="64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6ECB7F-93A6-BE36-B7D8-74F20F5DBB3B}"/>
              </a:ext>
            </a:extLst>
          </p:cNvPr>
          <p:cNvSpPr/>
          <p:nvPr/>
        </p:nvSpPr>
        <p:spPr bwMode="white">
          <a:xfrm>
            <a:off x="1988161" y="2629642"/>
            <a:ext cx="752191" cy="26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BBBB52-A71A-8678-E2E9-70F5E403C5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80" r="79263"/>
          <a:stretch>
            <a:fillRect/>
          </a:stretch>
        </p:blipFill>
        <p:spPr>
          <a:xfrm>
            <a:off x="360000" y="1268760"/>
            <a:ext cx="2351624" cy="46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9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D0E3F15-BADA-2411-0EDB-123640EE5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1814946"/>
            <a:ext cx="7992888" cy="266056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7B2614D-CB85-C053-13CD-177FDB22C5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18"/>
          <a:stretch>
            <a:fillRect/>
          </a:stretch>
        </p:blipFill>
        <p:spPr>
          <a:xfrm>
            <a:off x="360000" y="1224000"/>
            <a:ext cx="11340000" cy="59094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6277EC-ECD1-FF35-E1AC-9F23DDEA4C83}"/>
              </a:ext>
            </a:extLst>
          </p:cNvPr>
          <p:cNvCxnSpPr>
            <a:cxnSpLocks/>
          </p:cNvCxnSpPr>
          <p:nvPr/>
        </p:nvCxnSpPr>
        <p:spPr>
          <a:xfrm>
            <a:off x="2063552" y="2780928"/>
            <a:ext cx="2376264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42300D2-EA4F-72B3-C064-88126DF09236}"/>
              </a:ext>
            </a:extLst>
          </p:cNvPr>
          <p:cNvCxnSpPr>
            <a:cxnSpLocks/>
          </p:cNvCxnSpPr>
          <p:nvPr/>
        </p:nvCxnSpPr>
        <p:spPr>
          <a:xfrm flipV="1">
            <a:off x="2068346" y="2764246"/>
            <a:ext cx="2371470" cy="6379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F87570A-59B4-320B-40AC-5E468AD0819F}"/>
              </a:ext>
            </a:extLst>
          </p:cNvPr>
          <p:cNvCxnSpPr>
            <a:cxnSpLocks/>
          </p:cNvCxnSpPr>
          <p:nvPr/>
        </p:nvCxnSpPr>
        <p:spPr>
          <a:xfrm>
            <a:off x="6811286" y="2780928"/>
            <a:ext cx="2376264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532DBB2-1E9B-9E4F-9AF6-FEE34CFE8530}"/>
              </a:ext>
            </a:extLst>
          </p:cNvPr>
          <p:cNvCxnSpPr>
            <a:cxnSpLocks/>
          </p:cNvCxnSpPr>
          <p:nvPr/>
        </p:nvCxnSpPr>
        <p:spPr>
          <a:xfrm flipV="1">
            <a:off x="6816080" y="2764246"/>
            <a:ext cx="2371470" cy="6379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1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2025-07-26T09:06:38Z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