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64B66-8D36-D506-5380-DBED22548C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55892" y="2701095"/>
            <a:ext cx="7680216" cy="1455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253E9-7858-F56C-1440-78B52AB166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001DC-61EA-F5AC-C17F-39F446B80BB4}"/>
              </a:ext>
            </a:extLst>
          </p:cNvPr>
          <p:cNvSpPr/>
          <p:nvPr/>
        </p:nvSpPr>
        <p:spPr bwMode="white">
          <a:xfrm>
            <a:off x="2245239" y="2054021"/>
            <a:ext cx="228513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76E2B-A794-2732-8F67-C28C6C7E5B9E}"/>
              </a:ext>
            </a:extLst>
          </p:cNvPr>
          <p:cNvSpPr/>
          <p:nvPr/>
        </p:nvSpPr>
        <p:spPr bwMode="white">
          <a:xfrm>
            <a:off x="5101662" y="2054021"/>
            <a:ext cx="228513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ADC110-2960-3157-99D7-E08C36035FC9}"/>
              </a:ext>
            </a:extLst>
          </p:cNvPr>
          <p:cNvSpPr/>
          <p:nvPr/>
        </p:nvSpPr>
        <p:spPr bwMode="white">
          <a:xfrm>
            <a:off x="7967607" y="2054021"/>
            <a:ext cx="218992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B4B3FB-2415-52EB-7652-079BDBE07206}"/>
              </a:ext>
            </a:extLst>
          </p:cNvPr>
          <p:cNvSpPr/>
          <p:nvPr/>
        </p:nvSpPr>
        <p:spPr bwMode="white">
          <a:xfrm>
            <a:off x="10814508" y="2054021"/>
            <a:ext cx="228513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AB4C38-53DA-EDCE-C132-4DB5800C1296}"/>
              </a:ext>
            </a:extLst>
          </p:cNvPr>
          <p:cNvSpPr/>
          <p:nvPr/>
        </p:nvSpPr>
        <p:spPr bwMode="white">
          <a:xfrm>
            <a:off x="2254760" y="2664611"/>
            <a:ext cx="228513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537214-F375-709E-D167-9645C0A5D3B1}"/>
              </a:ext>
            </a:extLst>
          </p:cNvPr>
          <p:cNvSpPr/>
          <p:nvPr/>
        </p:nvSpPr>
        <p:spPr bwMode="white">
          <a:xfrm>
            <a:off x="5111183" y="2655070"/>
            <a:ext cx="399899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6CD4F2-AA8B-7EF4-B75D-4FEEED1E5F38}"/>
              </a:ext>
            </a:extLst>
          </p:cNvPr>
          <p:cNvSpPr/>
          <p:nvPr/>
        </p:nvSpPr>
        <p:spPr bwMode="white">
          <a:xfrm>
            <a:off x="7967607" y="2655070"/>
            <a:ext cx="399899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077E43-3524-6679-16C1-CAE0E1A81434}"/>
              </a:ext>
            </a:extLst>
          </p:cNvPr>
          <p:cNvSpPr/>
          <p:nvPr/>
        </p:nvSpPr>
        <p:spPr bwMode="white">
          <a:xfrm>
            <a:off x="10814508" y="2655070"/>
            <a:ext cx="228513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6ED1EA-7DDA-DA07-C563-E0B001E26185}"/>
              </a:ext>
            </a:extLst>
          </p:cNvPr>
          <p:cNvSpPr/>
          <p:nvPr/>
        </p:nvSpPr>
        <p:spPr bwMode="white">
          <a:xfrm>
            <a:off x="2254760" y="3265661"/>
            <a:ext cx="228513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B2CD25-96A8-0C6A-1E35-47974E6C84DE}"/>
              </a:ext>
            </a:extLst>
          </p:cNvPr>
          <p:cNvSpPr/>
          <p:nvPr/>
        </p:nvSpPr>
        <p:spPr bwMode="white">
          <a:xfrm>
            <a:off x="5111183" y="3265661"/>
            <a:ext cx="218992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C5D5D5-27B3-FAB7-DCC8-20619273EE3D}"/>
              </a:ext>
            </a:extLst>
          </p:cNvPr>
          <p:cNvSpPr/>
          <p:nvPr/>
        </p:nvSpPr>
        <p:spPr bwMode="white">
          <a:xfrm>
            <a:off x="7967607" y="3265661"/>
            <a:ext cx="218992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1A58779-EFF6-FDB0-FE1E-A304B2D8D09B}"/>
              </a:ext>
            </a:extLst>
          </p:cNvPr>
          <p:cNvSpPr/>
          <p:nvPr/>
        </p:nvSpPr>
        <p:spPr bwMode="white">
          <a:xfrm>
            <a:off x="10814508" y="3265661"/>
            <a:ext cx="228513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27C69BD-8B6F-EEED-9119-EA9460F7131B}"/>
              </a:ext>
            </a:extLst>
          </p:cNvPr>
          <p:cNvSpPr/>
          <p:nvPr/>
        </p:nvSpPr>
        <p:spPr bwMode="white">
          <a:xfrm>
            <a:off x="2254760" y="3866710"/>
            <a:ext cx="228513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CA8124B-9E55-538A-5C95-C87516166ED0}"/>
              </a:ext>
            </a:extLst>
          </p:cNvPr>
          <p:cNvSpPr/>
          <p:nvPr/>
        </p:nvSpPr>
        <p:spPr bwMode="white">
          <a:xfrm>
            <a:off x="4930277" y="3866710"/>
            <a:ext cx="399899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22F134-2C41-52C9-2244-9BF6467C35AF}"/>
              </a:ext>
            </a:extLst>
          </p:cNvPr>
          <p:cNvSpPr/>
          <p:nvPr/>
        </p:nvSpPr>
        <p:spPr bwMode="white">
          <a:xfrm>
            <a:off x="7967607" y="3866710"/>
            <a:ext cx="218992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0622E55-F1A0-EA01-3046-EDEE8416585E}"/>
              </a:ext>
            </a:extLst>
          </p:cNvPr>
          <p:cNvSpPr/>
          <p:nvPr/>
        </p:nvSpPr>
        <p:spPr bwMode="white">
          <a:xfrm>
            <a:off x="10814508" y="3866710"/>
            <a:ext cx="228513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6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B4482-CE74-5B2B-0E0F-D9F70CFCD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B7564-7560-53E9-CA49-12F3E3D8DC8C}"/>
              </a:ext>
            </a:extLst>
          </p:cNvPr>
          <p:cNvSpPr/>
          <p:nvPr/>
        </p:nvSpPr>
        <p:spPr bwMode="white">
          <a:xfrm>
            <a:off x="1864382" y="2026300"/>
            <a:ext cx="228513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58A730-80BC-679A-99DB-C1A5A9ABAC0F}"/>
              </a:ext>
            </a:extLst>
          </p:cNvPr>
          <p:cNvSpPr/>
          <p:nvPr/>
        </p:nvSpPr>
        <p:spPr bwMode="white">
          <a:xfrm>
            <a:off x="4149521" y="2026300"/>
            <a:ext cx="228513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4BED7D-E564-1F48-5AD9-D42D1706906E}"/>
              </a:ext>
            </a:extLst>
          </p:cNvPr>
          <p:cNvSpPr/>
          <p:nvPr/>
        </p:nvSpPr>
        <p:spPr bwMode="white">
          <a:xfrm>
            <a:off x="6967858" y="2026300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9844C7-69B8-5A32-33F7-88C6D7BA60E3}"/>
              </a:ext>
            </a:extLst>
          </p:cNvPr>
          <p:cNvSpPr/>
          <p:nvPr/>
        </p:nvSpPr>
        <p:spPr bwMode="white">
          <a:xfrm>
            <a:off x="9786196" y="2026300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ACF5DC-C2B0-77DB-D247-8BD449B98DB9}"/>
              </a:ext>
            </a:extLst>
          </p:cNvPr>
          <p:cNvSpPr/>
          <p:nvPr/>
        </p:nvSpPr>
        <p:spPr bwMode="white">
          <a:xfrm>
            <a:off x="1873904" y="2628026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5673E5-FDC8-984A-DE0F-3DE4F946D5F4}"/>
              </a:ext>
            </a:extLst>
          </p:cNvPr>
          <p:cNvSpPr/>
          <p:nvPr/>
        </p:nvSpPr>
        <p:spPr bwMode="white">
          <a:xfrm>
            <a:off x="4149521" y="2628026"/>
            <a:ext cx="228513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97319C-D47C-6534-9F39-BA79923853ED}"/>
              </a:ext>
            </a:extLst>
          </p:cNvPr>
          <p:cNvSpPr/>
          <p:nvPr/>
        </p:nvSpPr>
        <p:spPr bwMode="white">
          <a:xfrm>
            <a:off x="7501057" y="2628026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B4DD9E-3122-E9AD-32F1-A8CC378ACE6A}"/>
              </a:ext>
            </a:extLst>
          </p:cNvPr>
          <p:cNvSpPr/>
          <p:nvPr/>
        </p:nvSpPr>
        <p:spPr bwMode="white">
          <a:xfrm>
            <a:off x="10319395" y="2628026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511961-B75E-B3A6-5812-288C97D81F96}"/>
              </a:ext>
            </a:extLst>
          </p:cNvPr>
          <p:cNvSpPr/>
          <p:nvPr/>
        </p:nvSpPr>
        <p:spPr bwMode="white">
          <a:xfrm>
            <a:off x="1873904" y="3229751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3E1E7A-47C6-FEEB-3BE6-F16E83403C98}"/>
              </a:ext>
            </a:extLst>
          </p:cNvPr>
          <p:cNvSpPr/>
          <p:nvPr/>
        </p:nvSpPr>
        <p:spPr bwMode="white">
          <a:xfrm>
            <a:off x="4149521" y="3229751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40B34A-74E0-2F3F-FC3C-4596132C76DA}"/>
              </a:ext>
            </a:extLst>
          </p:cNvPr>
          <p:cNvSpPr/>
          <p:nvPr/>
        </p:nvSpPr>
        <p:spPr bwMode="white">
          <a:xfrm>
            <a:off x="7501057" y="3229751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D5BC6A-76AE-5C81-D6AA-C82207205ABF}"/>
              </a:ext>
            </a:extLst>
          </p:cNvPr>
          <p:cNvSpPr/>
          <p:nvPr/>
        </p:nvSpPr>
        <p:spPr bwMode="white">
          <a:xfrm>
            <a:off x="9776675" y="3229751"/>
            <a:ext cx="228514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B27DBE-290A-8AAB-4E2A-2E78FFC1022F}"/>
              </a:ext>
            </a:extLst>
          </p:cNvPr>
          <p:cNvSpPr/>
          <p:nvPr/>
        </p:nvSpPr>
        <p:spPr bwMode="white">
          <a:xfrm>
            <a:off x="1331183" y="3831477"/>
            <a:ext cx="228513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5673B60-98E1-1611-8B1E-9CBE8226A072}"/>
              </a:ext>
            </a:extLst>
          </p:cNvPr>
          <p:cNvSpPr/>
          <p:nvPr/>
        </p:nvSpPr>
        <p:spPr bwMode="white">
          <a:xfrm>
            <a:off x="4682720" y="3831477"/>
            <a:ext cx="228513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7844BB-5C09-110C-0B66-86219A58B7DA}"/>
              </a:ext>
            </a:extLst>
          </p:cNvPr>
          <p:cNvSpPr/>
          <p:nvPr/>
        </p:nvSpPr>
        <p:spPr bwMode="white">
          <a:xfrm>
            <a:off x="6958337" y="3831477"/>
            <a:ext cx="228513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2EFD3C7-2A07-105F-72E7-92524B25F793}"/>
              </a:ext>
            </a:extLst>
          </p:cNvPr>
          <p:cNvSpPr/>
          <p:nvPr/>
        </p:nvSpPr>
        <p:spPr bwMode="white">
          <a:xfrm>
            <a:off x="10319395" y="3831477"/>
            <a:ext cx="218992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2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941C199-4478-0EE7-A7BF-9811EF903C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102" y="1248656"/>
            <a:ext cx="10049370" cy="4969375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95BE84A-B535-AA6F-625B-9F283BBC4D30}"/>
              </a:ext>
            </a:extLst>
          </p:cNvPr>
          <p:cNvCxnSpPr>
            <a:cxnSpLocks/>
          </p:cNvCxnSpPr>
          <p:nvPr/>
        </p:nvCxnSpPr>
        <p:spPr>
          <a:xfrm>
            <a:off x="1487488" y="2780928"/>
            <a:ext cx="1584176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08F2FE2-756D-EDBD-6BCD-5973A405302F}"/>
              </a:ext>
            </a:extLst>
          </p:cNvPr>
          <p:cNvCxnSpPr>
            <a:cxnSpLocks/>
          </p:cNvCxnSpPr>
          <p:nvPr/>
        </p:nvCxnSpPr>
        <p:spPr>
          <a:xfrm>
            <a:off x="3157820" y="2757562"/>
            <a:ext cx="3874284" cy="67143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3AF10F3-3CF8-57A3-F424-834474B9E745}"/>
              </a:ext>
            </a:extLst>
          </p:cNvPr>
          <p:cNvCxnSpPr>
            <a:cxnSpLocks/>
          </p:cNvCxnSpPr>
          <p:nvPr/>
        </p:nvCxnSpPr>
        <p:spPr>
          <a:xfrm>
            <a:off x="4814004" y="2757562"/>
            <a:ext cx="2362116" cy="67143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7DEE3A2-3813-AFC7-9C46-AF7F3B201BBB}"/>
              </a:ext>
            </a:extLst>
          </p:cNvPr>
          <p:cNvCxnSpPr>
            <a:cxnSpLocks/>
          </p:cNvCxnSpPr>
          <p:nvPr/>
        </p:nvCxnSpPr>
        <p:spPr>
          <a:xfrm flipH="1">
            <a:off x="3215680" y="2782218"/>
            <a:ext cx="3224668" cy="64678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2FFF4AB-ED6B-A6DE-E024-63C8271B8815}"/>
              </a:ext>
            </a:extLst>
          </p:cNvPr>
          <p:cNvCxnSpPr>
            <a:cxnSpLocks/>
          </p:cNvCxnSpPr>
          <p:nvPr/>
        </p:nvCxnSpPr>
        <p:spPr>
          <a:xfrm flipH="1">
            <a:off x="7464152" y="2769890"/>
            <a:ext cx="704388" cy="65911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918744E-D67D-CBC4-A12A-E519D5B95C9F}"/>
              </a:ext>
            </a:extLst>
          </p:cNvPr>
          <p:cNvCxnSpPr>
            <a:cxnSpLocks/>
          </p:cNvCxnSpPr>
          <p:nvPr/>
        </p:nvCxnSpPr>
        <p:spPr>
          <a:xfrm flipH="1">
            <a:off x="3633718" y="2784624"/>
            <a:ext cx="6191008" cy="64437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A33761F-36D3-9720-0EC7-8D1055D26B01}"/>
              </a:ext>
            </a:extLst>
          </p:cNvPr>
          <p:cNvCxnSpPr>
            <a:cxnSpLocks/>
          </p:cNvCxnSpPr>
          <p:nvPr/>
        </p:nvCxnSpPr>
        <p:spPr>
          <a:xfrm flipH="1">
            <a:off x="1487488" y="4581128"/>
            <a:ext cx="5688632" cy="70969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EA8A739-6FDD-54E0-3A64-B85B2E0EF182}"/>
              </a:ext>
            </a:extLst>
          </p:cNvPr>
          <p:cNvCxnSpPr>
            <a:cxnSpLocks/>
          </p:cNvCxnSpPr>
          <p:nvPr/>
        </p:nvCxnSpPr>
        <p:spPr>
          <a:xfrm flipH="1">
            <a:off x="3251684" y="4581128"/>
            <a:ext cx="3924436" cy="79404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5A23C6D9-8349-0B68-258D-4CE61E812DDE}"/>
              </a:ext>
            </a:extLst>
          </p:cNvPr>
          <p:cNvCxnSpPr>
            <a:cxnSpLocks/>
          </p:cNvCxnSpPr>
          <p:nvPr/>
        </p:nvCxnSpPr>
        <p:spPr>
          <a:xfrm>
            <a:off x="3251684" y="4581128"/>
            <a:ext cx="1515320" cy="70969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B526F3B-9AE0-5589-DFD2-47967F6A099D}"/>
              </a:ext>
            </a:extLst>
          </p:cNvPr>
          <p:cNvCxnSpPr>
            <a:cxnSpLocks/>
          </p:cNvCxnSpPr>
          <p:nvPr/>
        </p:nvCxnSpPr>
        <p:spPr>
          <a:xfrm>
            <a:off x="3503712" y="4536911"/>
            <a:ext cx="2936636" cy="75391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EAFD65E-7D2C-EE24-B397-9095AEAE74CA}"/>
              </a:ext>
            </a:extLst>
          </p:cNvPr>
          <p:cNvCxnSpPr>
            <a:cxnSpLocks/>
          </p:cNvCxnSpPr>
          <p:nvPr/>
        </p:nvCxnSpPr>
        <p:spPr>
          <a:xfrm>
            <a:off x="3681534" y="4535822"/>
            <a:ext cx="6031292" cy="75500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50EFAEA-C9CF-CD3F-007E-B1F8B3D8BE16}"/>
              </a:ext>
            </a:extLst>
          </p:cNvPr>
          <p:cNvCxnSpPr>
            <a:cxnSpLocks/>
          </p:cNvCxnSpPr>
          <p:nvPr/>
        </p:nvCxnSpPr>
        <p:spPr>
          <a:xfrm>
            <a:off x="7291978" y="4601191"/>
            <a:ext cx="796560" cy="6896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99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FB8E3-D1D4-8A5A-F38F-E98C5C2754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121002-7B9F-6743-B8FE-5512142E00C2}"/>
              </a:ext>
            </a:extLst>
          </p:cNvPr>
          <p:cNvSpPr/>
          <p:nvPr/>
        </p:nvSpPr>
        <p:spPr bwMode="white">
          <a:xfrm>
            <a:off x="2083375" y="2262670"/>
            <a:ext cx="371335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F05B76-B78D-E5F0-7BE7-DFC96EC7B2A4}"/>
              </a:ext>
            </a:extLst>
          </p:cNvPr>
          <p:cNvSpPr/>
          <p:nvPr/>
        </p:nvSpPr>
        <p:spPr bwMode="white">
          <a:xfrm>
            <a:off x="5968110" y="2262670"/>
            <a:ext cx="38085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C2D4E6-F5F5-B139-D666-DDF4901BF339}"/>
              </a:ext>
            </a:extLst>
          </p:cNvPr>
          <p:cNvSpPr/>
          <p:nvPr/>
        </p:nvSpPr>
        <p:spPr bwMode="white">
          <a:xfrm>
            <a:off x="9662418" y="2262670"/>
            <a:ext cx="371335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742E3A-A9F1-031D-C351-3E369B59B3BD}"/>
              </a:ext>
            </a:extLst>
          </p:cNvPr>
          <p:cNvSpPr/>
          <p:nvPr/>
        </p:nvSpPr>
        <p:spPr bwMode="white">
          <a:xfrm>
            <a:off x="2083375" y="3015467"/>
            <a:ext cx="38085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6F9A7D-06B4-E0B3-05AB-CA279E3E2A9A}"/>
              </a:ext>
            </a:extLst>
          </p:cNvPr>
          <p:cNvSpPr/>
          <p:nvPr/>
        </p:nvSpPr>
        <p:spPr bwMode="white">
          <a:xfrm>
            <a:off x="5787204" y="3015467"/>
            <a:ext cx="371335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767B47-9CEE-7BFC-91D3-BEA698C899ED}"/>
              </a:ext>
            </a:extLst>
          </p:cNvPr>
          <p:cNvSpPr/>
          <p:nvPr/>
        </p:nvSpPr>
        <p:spPr bwMode="white">
          <a:xfrm>
            <a:off x="9662418" y="3015467"/>
            <a:ext cx="38085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B74E70-6DAC-1ECF-9103-845C2C586E0F}"/>
              </a:ext>
            </a:extLst>
          </p:cNvPr>
          <p:cNvSpPr/>
          <p:nvPr/>
        </p:nvSpPr>
        <p:spPr bwMode="white">
          <a:xfrm>
            <a:off x="2083375" y="3768265"/>
            <a:ext cx="390377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834D8E-4468-5E45-FA39-BC902D081B1C}"/>
              </a:ext>
            </a:extLst>
          </p:cNvPr>
          <p:cNvSpPr/>
          <p:nvPr/>
        </p:nvSpPr>
        <p:spPr bwMode="white">
          <a:xfrm>
            <a:off x="5968110" y="3768265"/>
            <a:ext cx="38085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C2ED79-7206-5797-4F94-3162B1736DBB}"/>
              </a:ext>
            </a:extLst>
          </p:cNvPr>
          <p:cNvSpPr/>
          <p:nvPr/>
        </p:nvSpPr>
        <p:spPr bwMode="white">
          <a:xfrm>
            <a:off x="9843324" y="3789040"/>
            <a:ext cx="390377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2B952F-CF03-D2D3-2EA0-0035F1F516AC}"/>
              </a:ext>
            </a:extLst>
          </p:cNvPr>
          <p:cNvSpPr/>
          <p:nvPr/>
        </p:nvSpPr>
        <p:spPr bwMode="white">
          <a:xfrm>
            <a:off x="1902468" y="4511534"/>
            <a:ext cx="390377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0586AAA-C98C-307D-0A92-A722F1FE960D}"/>
              </a:ext>
            </a:extLst>
          </p:cNvPr>
          <p:cNvSpPr/>
          <p:nvPr/>
        </p:nvSpPr>
        <p:spPr bwMode="white">
          <a:xfrm>
            <a:off x="5968110" y="4511534"/>
            <a:ext cx="38085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450B71A-43EE-3ABA-61C7-21E906FE1068}"/>
              </a:ext>
            </a:extLst>
          </p:cNvPr>
          <p:cNvSpPr/>
          <p:nvPr/>
        </p:nvSpPr>
        <p:spPr bwMode="white">
          <a:xfrm>
            <a:off x="9833803" y="4521063"/>
            <a:ext cx="390377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3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2025-07-25T12:38:47Z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