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66" d="100"/>
          <a:sy n="66" d="100"/>
        </p:scale>
        <p:origin x="1448" y="81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26C8E0-F291-9C21-6D06-6BE7E4EC134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008"/>
          <a:stretch>
            <a:fillRect/>
          </a:stretch>
        </p:blipFill>
        <p:spPr>
          <a:xfrm>
            <a:off x="4452136" y="3178953"/>
            <a:ext cx="3287728" cy="50009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BCE044-598B-9D35-0D33-DB932CFA12F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7091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D33C13-099C-7973-65B1-FBE3F197446D}"/>
              </a:ext>
            </a:extLst>
          </p:cNvPr>
          <p:cNvSpPr/>
          <p:nvPr/>
        </p:nvSpPr>
        <p:spPr bwMode="white">
          <a:xfrm>
            <a:off x="1093148" y="2976112"/>
            <a:ext cx="390377" cy="257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A317C19-6417-74C8-C968-8CEE77DB5F3E}"/>
              </a:ext>
            </a:extLst>
          </p:cNvPr>
          <p:cNvSpPr/>
          <p:nvPr/>
        </p:nvSpPr>
        <p:spPr bwMode="white">
          <a:xfrm>
            <a:off x="2178589" y="2976112"/>
            <a:ext cx="238035" cy="257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6D9B667-F386-6533-D3EF-5AE1A5B9D800}"/>
              </a:ext>
            </a:extLst>
          </p:cNvPr>
          <p:cNvSpPr/>
          <p:nvPr/>
        </p:nvSpPr>
        <p:spPr bwMode="white">
          <a:xfrm>
            <a:off x="3045037" y="2976112"/>
            <a:ext cx="238035" cy="257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260719E-C61D-FDEC-7C1D-7C1EC75498EE}"/>
              </a:ext>
            </a:extLst>
          </p:cNvPr>
          <p:cNvSpPr/>
          <p:nvPr/>
        </p:nvSpPr>
        <p:spPr bwMode="white">
          <a:xfrm>
            <a:off x="3749622" y="2938023"/>
            <a:ext cx="380856" cy="323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84CA803-3106-22A5-3D23-0AC29402EA7D}"/>
              </a:ext>
            </a:extLst>
          </p:cNvPr>
          <p:cNvSpPr/>
          <p:nvPr/>
        </p:nvSpPr>
        <p:spPr bwMode="white">
          <a:xfrm>
            <a:off x="6234710" y="2938023"/>
            <a:ext cx="2494609" cy="323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D4C3056-6B64-BCEB-0F18-600A1FE02D0C}"/>
              </a:ext>
            </a:extLst>
          </p:cNvPr>
          <p:cNvSpPr/>
          <p:nvPr/>
        </p:nvSpPr>
        <p:spPr bwMode="white">
          <a:xfrm>
            <a:off x="9929017" y="2976112"/>
            <a:ext cx="390377" cy="257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2DB0E57-7FEE-3325-D360-A17159921BF3}"/>
              </a:ext>
            </a:extLst>
          </p:cNvPr>
          <p:cNvSpPr/>
          <p:nvPr/>
        </p:nvSpPr>
        <p:spPr bwMode="white">
          <a:xfrm>
            <a:off x="4339949" y="3623632"/>
            <a:ext cx="380856" cy="266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71DCDE4-0078-7290-22F5-A9D675D73BAC}"/>
              </a:ext>
            </a:extLst>
          </p:cNvPr>
          <p:cNvSpPr/>
          <p:nvPr/>
        </p:nvSpPr>
        <p:spPr bwMode="white">
          <a:xfrm>
            <a:off x="7158287" y="3623632"/>
            <a:ext cx="238035" cy="266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CE396C9-7692-5860-091E-8953815A7273}"/>
              </a:ext>
            </a:extLst>
          </p:cNvPr>
          <p:cNvSpPr/>
          <p:nvPr/>
        </p:nvSpPr>
        <p:spPr bwMode="white">
          <a:xfrm>
            <a:off x="1531133" y="4194974"/>
            <a:ext cx="228513" cy="257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D05A7AD-F7C5-FA02-85EA-AF73524CD06D}"/>
              </a:ext>
            </a:extLst>
          </p:cNvPr>
          <p:cNvSpPr/>
          <p:nvPr/>
        </p:nvSpPr>
        <p:spPr bwMode="white">
          <a:xfrm>
            <a:off x="3302115" y="4194974"/>
            <a:ext cx="228513" cy="257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5E863BE-419A-5D7A-50C1-A5C111680CA1}"/>
              </a:ext>
            </a:extLst>
          </p:cNvPr>
          <p:cNvSpPr/>
          <p:nvPr/>
        </p:nvSpPr>
        <p:spPr bwMode="white">
          <a:xfrm>
            <a:off x="7196372" y="4194974"/>
            <a:ext cx="228514" cy="257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F645933-B4CD-9823-4097-944BD0AE2262}"/>
              </a:ext>
            </a:extLst>
          </p:cNvPr>
          <p:cNvSpPr/>
          <p:nvPr/>
        </p:nvSpPr>
        <p:spPr bwMode="white">
          <a:xfrm>
            <a:off x="1602543" y="2954220"/>
            <a:ext cx="380857" cy="278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9499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196857-C1DB-EDF5-34F9-B818883CE8D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27775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6069552-9C64-FE36-F4CD-49A51701BF91}"/>
              </a:ext>
            </a:extLst>
          </p:cNvPr>
          <p:cNvSpPr/>
          <p:nvPr/>
        </p:nvSpPr>
        <p:spPr bwMode="white">
          <a:xfrm>
            <a:off x="2959345" y="4026830"/>
            <a:ext cx="390377" cy="257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ACA768A-094F-AEAC-F505-C4B4F7895413}"/>
              </a:ext>
            </a:extLst>
          </p:cNvPr>
          <p:cNvSpPr/>
          <p:nvPr/>
        </p:nvSpPr>
        <p:spPr bwMode="white">
          <a:xfrm>
            <a:off x="1512090" y="4675104"/>
            <a:ext cx="228513" cy="257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05E8B8D-B7E6-EF7D-959F-796A3144A572}"/>
              </a:ext>
            </a:extLst>
          </p:cNvPr>
          <p:cNvSpPr/>
          <p:nvPr/>
        </p:nvSpPr>
        <p:spPr bwMode="white">
          <a:xfrm>
            <a:off x="1988161" y="4675104"/>
            <a:ext cx="295163" cy="247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878330C-D0E6-AC21-C3F3-0C24CB7AA9EE}"/>
              </a:ext>
            </a:extLst>
          </p:cNvPr>
          <p:cNvSpPr/>
          <p:nvPr/>
        </p:nvSpPr>
        <p:spPr bwMode="white">
          <a:xfrm>
            <a:off x="2530881" y="4675104"/>
            <a:ext cx="228513" cy="257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9D584FB-13E3-2C12-8501-165711645EF0}"/>
              </a:ext>
            </a:extLst>
          </p:cNvPr>
          <p:cNvSpPr/>
          <p:nvPr/>
        </p:nvSpPr>
        <p:spPr bwMode="white">
          <a:xfrm>
            <a:off x="3330680" y="4675104"/>
            <a:ext cx="380856" cy="257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A97BCAA-9845-14DB-CB4F-0E84EC65136F}"/>
              </a:ext>
            </a:extLst>
          </p:cNvPr>
          <p:cNvSpPr/>
          <p:nvPr/>
        </p:nvSpPr>
        <p:spPr bwMode="white">
          <a:xfrm>
            <a:off x="4101914" y="4636970"/>
            <a:ext cx="380856" cy="3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4896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739B5B-56FD-106B-8372-94E1075F8D6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6805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0B5D3DE-5AB3-D166-7C69-089BF0294E87}"/>
              </a:ext>
            </a:extLst>
          </p:cNvPr>
          <p:cNvSpPr/>
          <p:nvPr/>
        </p:nvSpPr>
        <p:spPr bwMode="white">
          <a:xfrm>
            <a:off x="5653904" y="1395840"/>
            <a:ext cx="238035" cy="257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D17D532-D791-3A76-7DA3-A898E2790F21}"/>
              </a:ext>
            </a:extLst>
          </p:cNvPr>
          <p:cNvSpPr/>
          <p:nvPr/>
        </p:nvSpPr>
        <p:spPr bwMode="white">
          <a:xfrm>
            <a:off x="797984" y="2045014"/>
            <a:ext cx="390377" cy="257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AC4756A-1E8A-3565-6D83-8A0C5AC24CA1}"/>
              </a:ext>
            </a:extLst>
          </p:cNvPr>
          <p:cNvSpPr/>
          <p:nvPr/>
        </p:nvSpPr>
        <p:spPr bwMode="white">
          <a:xfrm>
            <a:off x="1883425" y="2045014"/>
            <a:ext cx="238035" cy="257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634513F-B5F8-E1DB-EBB8-162A64ADD986}"/>
              </a:ext>
            </a:extLst>
          </p:cNvPr>
          <p:cNvSpPr/>
          <p:nvPr/>
        </p:nvSpPr>
        <p:spPr bwMode="white">
          <a:xfrm>
            <a:off x="2749874" y="2045014"/>
            <a:ext cx="228513" cy="257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B3C4C93-5D0F-3205-F6D9-347F134F4078}"/>
              </a:ext>
            </a:extLst>
          </p:cNvPr>
          <p:cNvSpPr/>
          <p:nvPr/>
        </p:nvSpPr>
        <p:spPr bwMode="white">
          <a:xfrm>
            <a:off x="3463979" y="2006827"/>
            <a:ext cx="371335" cy="315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DC91B21-EFC2-5BE2-F0D2-368BDD67E572}"/>
              </a:ext>
            </a:extLst>
          </p:cNvPr>
          <p:cNvSpPr/>
          <p:nvPr/>
        </p:nvSpPr>
        <p:spPr bwMode="white">
          <a:xfrm>
            <a:off x="8138992" y="2694188"/>
            <a:ext cx="228514" cy="257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1B8C853-9CE9-59D1-6A77-C99FA2A51B85}"/>
              </a:ext>
            </a:extLst>
          </p:cNvPr>
          <p:cNvSpPr/>
          <p:nvPr/>
        </p:nvSpPr>
        <p:spPr bwMode="white">
          <a:xfrm>
            <a:off x="797984" y="3343363"/>
            <a:ext cx="390377" cy="257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ABEEE55-EF8E-4D0B-4AE9-2BC9DB430022}"/>
              </a:ext>
            </a:extLst>
          </p:cNvPr>
          <p:cNvSpPr/>
          <p:nvPr/>
        </p:nvSpPr>
        <p:spPr bwMode="white">
          <a:xfrm>
            <a:off x="1883425" y="3343363"/>
            <a:ext cx="238035" cy="257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33AFBF1-F1AD-E7D3-D222-B40E3F2A17EE}"/>
              </a:ext>
            </a:extLst>
          </p:cNvPr>
          <p:cNvSpPr/>
          <p:nvPr/>
        </p:nvSpPr>
        <p:spPr bwMode="white">
          <a:xfrm>
            <a:off x="2749874" y="3343363"/>
            <a:ext cx="228513" cy="257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C7E2327-E37F-F3B4-FD00-ED3966A007E3}"/>
              </a:ext>
            </a:extLst>
          </p:cNvPr>
          <p:cNvSpPr/>
          <p:nvPr/>
        </p:nvSpPr>
        <p:spPr bwMode="white">
          <a:xfrm>
            <a:off x="3454458" y="3305176"/>
            <a:ext cx="380856" cy="324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4CF8C1D8-1815-DF2F-2045-150760D0F9F5}"/>
              </a:ext>
            </a:extLst>
          </p:cNvPr>
          <p:cNvSpPr/>
          <p:nvPr/>
        </p:nvSpPr>
        <p:spPr bwMode="white">
          <a:xfrm>
            <a:off x="1304527" y="2016749"/>
            <a:ext cx="390377" cy="257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ABB9F38F-383C-8799-70BD-59DE23039738}"/>
              </a:ext>
            </a:extLst>
          </p:cNvPr>
          <p:cNvSpPr/>
          <p:nvPr/>
        </p:nvSpPr>
        <p:spPr bwMode="white">
          <a:xfrm>
            <a:off x="1295818" y="3319085"/>
            <a:ext cx="390377" cy="257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img_16777215">
            <a:extLst>
              <a:ext uri="{FF2B5EF4-FFF2-40B4-BE49-F238E27FC236}">
                <a16:creationId xmlns:a16="http://schemas.microsoft.com/office/drawing/2014/main" id="{D50A76B3-9CC9-6874-67A3-21A7B5A9A29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47" t="30868" r="15128" b="32862"/>
          <a:stretch>
            <a:fillRect/>
          </a:stretch>
        </p:blipFill>
        <p:spPr>
          <a:xfrm>
            <a:off x="2414790" y="3900760"/>
            <a:ext cx="7362420" cy="1424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7409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2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F176DF82-3D47-A3FB-BCDD-D5DF6268E258}"/>
              </a:ext>
            </a:extLst>
          </p:cNvPr>
          <p:cNvGrpSpPr/>
          <p:nvPr/>
        </p:nvGrpSpPr>
        <p:grpSpPr>
          <a:xfrm>
            <a:off x="360000" y="1224000"/>
            <a:ext cx="11340000" cy="3351990"/>
            <a:chOff x="360000" y="1224000"/>
            <a:chExt cx="11340000" cy="3351990"/>
          </a:xfrm>
        </p:grpSpPr>
        <p:pic>
          <p:nvPicPr>
            <p:cNvPr id="3" name="img_16777215">
              <a:extLst>
                <a:ext uri="{FF2B5EF4-FFF2-40B4-BE49-F238E27FC236}">
                  <a16:creationId xmlns:a16="http://schemas.microsoft.com/office/drawing/2014/main" id="{9E4069C4-6B20-414B-1469-E68DB5BE345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0000" y="1224000"/>
              <a:ext cx="11340000" cy="3351990"/>
            </a:xfrm>
            <a:prstGeom prst="rect">
              <a:avLst/>
            </a:prstGeom>
          </p:spPr>
        </p:pic>
        <p:sp useBgFill="1">
          <p:nvSpPr>
            <p:cNvPr id="6" name="矩形 5">
              <a:extLst>
                <a:ext uri="{FF2B5EF4-FFF2-40B4-BE49-F238E27FC236}">
                  <a16:creationId xmlns:a16="http://schemas.microsoft.com/office/drawing/2014/main" id="{3C0C1579-B082-A9EF-703A-8F82A3C3BA96}"/>
                </a:ext>
              </a:extLst>
            </p:cNvPr>
            <p:cNvSpPr/>
            <p:nvPr/>
          </p:nvSpPr>
          <p:spPr bwMode="white">
            <a:xfrm>
              <a:off x="2826045" y="2420888"/>
              <a:ext cx="1190176" cy="1993215"/>
            </a:xfrm>
            <a:prstGeom prst="rect">
              <a:avLst/>
            </a:prstGeom>
            <a:ln w="254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5400" cap="flat" cmpd="sng" algn="ctr">
                  <a:solidFill>
                    <a:schemeClr val="accent1">
                      <a:shade val="15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2" name="矩形 1">
              <a:extLst>
                <a:ext uri="{FF2B5EF4-FFF2-40B4-BE49-F238E27FC236}">
                  <a16:creationId xmlns:a16="http://schemas.microsoft.com/office/drawing/2014/main" id="{B0B94A01-7B71-98F3-5EC7-A865E58479BC}"/>
                </a:ext>
              </a:extLst>
            </p:cNvPr>
            <p:cNvSpPr/>
            <p:nvPr/>
          </p:nvSpPr>
          <p:spPr bwMode="white">
            <a:xfrm>
              <a:off x="2587995" y="2704329"/>
              <a:ext cx="1190176" cy="436639"/>
            </a:xfrm>
            <a:prstGeom prst="rect">
              <a:avLst/>
            </a:prstGeom>
            <a:ln w="254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5400" cap="flat" cmpd="sng" algn="ctr">
                  <a:solidFill>
                    <a:schemeClr val="accent1">
                      <a:shade val="15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57EAAF6-79EB-68B3-B455-91D415183DFA}"/>
              </a:ext>
            </a:extLst>
          </p:cNvPr>
          <p:cNvSpPr/>
          <p:nvPr/>
        </p:nvSpPr>
        <p:spPr bwMode="white">
          <a:xfrm>
            <a:off x="2140495" y="2680973"/>
            <a:ext cx="408061" cy="257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6AF2E30-AE35-3BFB-051C-01405D69FCD5}"/>
              </a:ext>
            </a:extLst>
          </p:cNvPr>
          <p:cNvSpPr/>
          <p:nvPr/>
        </p:nvSpPr>
        <p:spPr bwMode="white">
          <a:xfrm>
            <a:off x="1864382" y="3404698"/>
            <a:ext cx="238035" cy="257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2A31296-E382-B7BE-B9F8-7249F13B6088}"/>
              </a:ext>
            </a:extLst>
          </p:cNvPr>
          <p:cNvSpPr/>
          <p:nvPr/>
        </p:nvSpPr>
        <p:spPr bwMode="white">
          <a:xfrm>
            <a:off x="2397581" y="4128423"/>
            <a:ext cx="228513" cy="257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6F2F315C-EF62-8B05-2B78-68EE824FCE21}"/>
              </a:ext>
            </a:extLst>
          </p:cNvPr>
          <p:cNvCxnSpPr>
            <a:cxnSpLocks/>
          </p:cNvCxnSpPr>
          <p:nvPr/>
        </p:nvCxnSpPr>
        <p:spPr>
          <a:xfrm>
            <a:off x="2626094" y="2795751"/>
            <a:ext cx="1381674" cy="13778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BE9F18A0-DA47-1E5B-4696-4EDF5F97996D}"/>
              </a:ext>
            </a:extLst>
          </p:cNvPr>
          <p:cNvCxnSpPr>
            <a:cxnSpLocks/>
          </p:cNvCxnSpPr>
          <p:nvPr/>
        </p:nvCxnSpPr>
        <p:spPr>
          <a:xfrm>
            <a:off x="2811774" y="3533254"/>
            <a:ext cx="1195994" cy="759842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51B402B3-8110-0782-6186-FD20105AD544}"/>
              </a:ext>
            </a:extLst>
          </p:cNvPr>
          <p:cNvCxnSpPr>
            <a:cxnSpLocks/>
          </p:cNvCxnSpPr>
          <p:nvPr/>
        </p:nvCxnSpPr>
        <p:spPr>
          <a:xfrm flipV="1">
            <a:off x="2811774" y="3533254"/>
            <a:ext cx="1123986" cy="723725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9327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F8FF2F-306A-B9B6-EC13-D0335E0053B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0314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387FE3-1136-30E7-606B-F5141B2C6B79}"/>
              </a:ext>
            </a:extLst>
          </p:cNvPr>
          <p:cNvSpPr/>
          <p:nvPr/>
        </p:nvSpPr>
        <p:spPr bwMode="white">
          <a:xfrm>
            <a:off x="3302115" y="1434245"/>
            <a:ext cx="161863" cy="248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BC1EC21-ECF0-E644-174B-5D508C0DCCE1}"/>
              </a:ext>
            </a:extLst>
          </p:cNvPr>
          <p:cNvSpPr/>
          <p:nvPr/>
        </p:nvSpPr>
        <p:spPr bwMode="white">
          <a:xfrm>
            <a:off x="7034508" y="2571481"/>
            <a:ext cx="161863" cy="258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9CFD051-517B-82BA-3B07-35C7AD6D2552}"/>
              </a:ext>
            </a:extLst>
          </p:cNvPr>
          <p:cNvSpPr/>
          <p:nvPr/>
        </p:nvSpPr>
        <p:spPr bwMode="white">
          <a:xfrm>
            <a:off x="6282317" y="3144877"/>
            <a:ext cx="228513" cy="248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0963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66</cp:revision>
  <dcterms:created xsi:type="dcterms:W3CDTF">2015-09-16T06:44:00Z</dcterms:created>
  <dcterms:modified xsi:type="dcterms:W3CDTF">2025-07-26T08:13:52Z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