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C2433-1A36-898A-BE02-2A04A8F65D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0290"/>
            <a:ext cx="5375960" cy="14374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A6CC3-0237-EC14-1C5C-C61C1D3F1B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6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6C365-9722-48B8-EDE9-DB679083248E}"/>
              </a:ext>
            </a:extLst>
          </p:cNvPr>
          <p:cNvSpPr/>
          <p:nvPr/>
        </p:nvSpPr>
        <p:spPr bwMode="white">
          <a:xfrm>
            <a:off x="2435667" y="2168128"/>
            <a:ext cx="399899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AD355E-13C0-7616-F50F-874859146ACB}"/>
              </a:ext>
            </a:extLst>
          </p:cNvPr>
          <p:cNvSpPr/>
          <p:nvPr/>
        </p:nvSpPr>
        <p:spPr bwMode="white">
          <a:xfrm>
            <a:off x="5282569" y="2168128"/>
            <a:ext cx="409420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6423EA-E0CE-B1C1-FF4B-BD7C857D66E9}"/>
              </a:ext>
            </a:extLst>
          </p:cNvPr>
          <p:cNvSpPr/>
          <p:nvPr/>
        </p:nvSpPr>
        <p:spPr bwMode="white">
          <a:xfrm>
            <a:off x="8138992" y="2168128"/>
            <a:ext cx="399899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101790-10BC-1F1E-C83B-BE393A6857DB}"/>
              </a:ext>
            </a:extLst>
          </p:cNvPr>
          <p:cNvSpPr/>
          <p:nvPr/>
        </p:nvSpPr>
        <p:spPr bwMode="white">
          <a:xfrm>
            <a:off x="10814508" y="2168128"/>
            <a:ext cx="409420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CFB85E-095C-3D5C-6F9C-38F939974C92}"/>
              </a:ext>
            </a:extLst>
          </p:cNvPr>
          <p:cNvSpPr/>
          <p:nvPr/>
        </p:nvSpPr>
        <p:spPr bwMode="white">
          <a:xfrm>
            <a:off x="2435667" y="2873841"/>
            <a:ext cx="390377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E6CB6E-6B85-514D-819A-9A3F92B5D78F}"/>
              </a:ext>
            </a:extLst>
          </p:cNvPr>
          <p:cNvSpPr/>
          <p:nvPr/>
        </p:nvSpPr>
        <p:spPr bwMode="white">
          <a:xfrm>
            <a:off x="5282569" y="2873841"/>
            <a:ext cx="409420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B7721A-6B77-7BAE-BB1B-B530B6C28B4F}"/>
              </a:ext>
            </a:extLst>
          </p:cNvPr>
          <p:cNvSpPr/>
          <p:nvPr/>
        </p:nvSpPr>
        <p:spPr bwMode="white">
          <a:xfrm>
            <a:off x="8158035" y="2873841"/>
            <a:ext cx="571284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C1FFFD-FE9D-3F8F-F2B9-8E916A41BC7E}"/>
              </a:ext>
            </a:extLst>
          </p:cNvPr>
          <p:cNvSpPr/>
          <p:nvPr/>
        </p:nvSpPr>
        <p:spPr bwMode="white">
          <a:xfrm>
            <a:off x="10995415" y="2873841"/>
            <a:ext cx="409420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02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B6835-6FE3-14AD-659C-E29AA1A1AF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96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D42A03-2EF1-9FB5-DF03-C9D05214E319}"/>
              </a:ext>
            </a:extLst>
          </p:cNvPr>
          <p:cNvSpPr/>
          <p:nvPr/>
        </p:nvSpPr>
        <p:spPr bwMode="white">
          <a:xfrm>
            <a:off x="2426146" y="2158557"/>
            <a:ext cx="39989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14D212-9AEC-5964-5BC5-FD4B329E400F}"/>
              </a:ext>
            </a:extLst>
          </p:cNvPr>
          <p:cNvSpPr/>
          <p:nvPr/>
        </p:nvSpPr>
        <p:spPr bwMode="white">
          <a:xfrm>
            <a:off x="5282569" y="2149021"/>
            <a:ext cx="390377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51D446-D42F-2767-534F-365C39DA7532}"/>
              </a:ext>
            </a:extLst>
          </p:cNvPr>
          <p:cNvSpPr/>
          <p:nvPr/>
        </p:nvSpPr>
        <p:spPr bwMode="white">
          <a:xfrm>
            <a:off x="8138992" y="2149021"/>
            <a:ext cx="39989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55FBA1-2490-E2B2-6BB8-3AAC7E1EE392}"/>
              </a:ext>
            </a:extLst>
          </p:cNvPr>
          <p:cNvSpPr/>
          <p:nvPr/>
        </p:nvSpPr>
        <p:spPr bwMode="white">
          <a:xfrm>
            <a:off x="10814508" y="2158557"/>
            <a:ext cx="39989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738B2C3-B876-75C5-DBC0-449D708D13F8}"/>
              </a:ext>
            </a:extLst>
          </p:cNvPr>
          <p:cNvSpPr/>
          <p:nvPr/>
        </p:nvSpPr>
        <p:spPr bwMode="white">
          <a:xfrm>
            <a:off x="911424" y="2564905"/>
            <a:ext cx="1695628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20C7EF9-1FBC-473C-BE73-4ABCC5F8C89A}"/>
              </a:ext>
            </a:extLst>
          </p:cNvPr>
          <p:cNvSpPr/>
          <p:nvPr/>
        </p:nvSpPr>
        <p:spPr bwMode="white">
          <a:xfrm>
            <a:off x="3647729" y="2564904"/>
            <a:ext cx="180020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A7C8ADC-597E-9801-3844-11F4938F2A22}"/>
              </a:ext>
            </a:extLst>
          </p:cNvPr>
          <p:cNvSpPr/>
          <p:nvPr/>
        </p:nvSpPr>
        <p:spPr bwMode="white">
          <a:xfrm>
            <a:off x="6600056" y="2683053"/>
            <a:ext cx="1782549" cy="16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190848D-5B93-CCA4-8119-F1BDF25DF56E}"/>
              </a:ext>
            </a:extLst>
          </p:cNvPr>
          <p:cNvSpPr/>
          <p:nvPr/>
        </p:nvSpPr>
        <p:spPr bwMode="white">
          <a:xfrm>
            <a:off x="9408368" y="2708920"/>
            <a:ext cx="1758433" cy="144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49E0652-D2E0-8F91-7F44-DB49A3C7CB4F}"/>
              </a:ext>
            </a:extLst>
          </p:cNvPr>
          <p:cNvSpPr/>
          <p:nvPr/>
        </p:nvSpPr>
        <p:spPr bwMode="white">
          <a:xfrm>
            <a:off x="2435667" y="4609387"/>
            <a:ext cx="571284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E6DA458-A0D8-43DD-B8DD-16B44518C469}"/>
              </a:ext>
            </a:extLst>
          </p:cNvPr>
          <p:cNvSpPr/>
          <p:nvPr/>
        </p:nvSpPr>
        <p:spPr bwMode="white">
          <a:xfrm>
            <a:off x="5101662" y="4609387"/>
            <a:ext cx="39989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35A40C9-B4BD-671D-25DD-58D56E6A5F57}"/>
              </a:ext>
            </a:extLst>
          </p:cNvPr>
          <p:cNvSpPr/>
          <p:nvPr/>
        </p:nvSpPr>
        <p:spPr bwMode="white">
          <a:xfrm>
            <a:off x="8138992" y="4609387"/>
            <a:ext cx="39989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E2CB123-8E60-92A8-878F-13EB2F874A2F}"/>
              </a:ext>
            </a:extLst>
          </p:cNvPr>
          <p:cNvSpPr/>
          <p:nvPr/>
        </p:nvSpPr>
        <p:spPr bwMode="white">
          <a:xfrm>
            <a:off x="11166801" y="4609387"/>
            <a:ext cx="390377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8DA78683-AF6A-ADF2-CE83-D4334F2F1C9A}"/>
              </a:ext>
            </a:extLst>
          </p:cNvPr>
          <p:cNvSpPr/>
          <p:nvPr/>
        </p:nvSpPr>
        <p:spPr bwMode="white">
          <a:xfrm>
            <a:off x="767408" y="5173620"/>
            <a:ext cx="2174276" cy="162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339FCED7-5C2D-3EA4-E35E-BE11192FA6B1}"/>
              </a:ext>
            </a:extLst>
          </p:cNvPr>
          <p:cNvSpPr/>
          <p:nvPr/>
        </p:nvSpPr>
        <p:spPr bwMode="white">
          <a:xfrm>
            <a:off x="3647729" y="5173620"/>
            <a:ext cx="1673639" cy="14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BC46DA10-5A02-1B92-9013-27E69D46C50A}"/>
              </a:ext>
            </a:extLst>
          </p:cNvPr>
          <p:cNvSpPr/>
          <p:nvPr/>
        </p:nvSpPr>
        <p:spPr bwMode="white">
          <a:xfrm>
            <a:off x="6528048" y="5173621"/>
            <a:ext cx="2010843" cy="14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399AE9B4-A74A-6770-C207-682E9C2DA624}"/>
              </a:ext>
            </a:extLst>
          </p:cNvPr>
          <p:cNvSpPr/>
          <p:nvPr/>
        </p:nvSpPr>
        <p:spPr bwMode="white">
          <a:xfrm>
            <a:off x="9408369" y="5045957"/>
            <a:ext cx="2016224" cy="162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9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9" grpId="0" animBg="1"/>
      <p:bldP spid="20" grpId="0" animBg="1"/>
      <p:bldP spid="24" grpId="0" animBg="1"/>
      <p:bldP spid="25" grpId="0" animBg="1"/>
      <p:bldP spid="36" grpId="0" animBg="1"/>
      <p:bldP spid="37" grpId="0" animBg="1"/>
      <p:bldP spid="38" grpId="0" animBg="1"/>
      <p:bldP spid="39" grpId="0" animBg="1"/>
      <p:bldP spid="53" grpId="0" animBg="1"/>
      <p:bldP spid="55" grpId="0" animBg="1"/>
      <p:bldP spid="56" grpId="0" animBg="1"/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A3218-AEA2-2348-4195-80266E01CB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67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E4545-8525-D540-6C8A-B287B27F4C54}"/>
              </a:ext>
            </a:extLst>
          </p:cNvPr>
          <p:cNvSpPr/>
          <p:nvPr/>
        </p:nvSpPr>
        <p:spPr bwMode="white">
          <a:xfrm>
            <a:off x="2530881" y="2418103"/>
            <a:ext cx="399899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BAB1F6-41E1-0F59-024D-EB34D900F86B}"/>
              </a:ext>
            </a:extLst>
          </p:cNvPr>
          <p:cNvSpPr/>
          <p:nvPr/>
        </p:nvSpPr>
        <p:spPr bwMode="white">
          <a:xfrm>
            <a:off x="4320906" y="2418103"/>
            <a:ext cx="409420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20052B-222A-4141-3B34-B0DF7AD82810}"/>
              </a:ext>
            </a:extLst>
          </p:cNvPr>
          <p:cNvSpPr/>
          <p:nvPr/>
        </p:nvSpPr>
        <p:spPr bwMode="white">
          <a:xfrm>
            <a:off x="6120453" y="2418103"/>
            <a:ext cx="409421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D6F381-7C44-C1EE-337E-85E3636B6816}"/>
              </a:ext>
            </a:extLst>
          </p:cNvPr>
          <p:cNvSpPr/>
          <p:nvPr/>
        </p:nvSpPr>
        <p:spPr bwMode="white">
          <a:xfrm>
            <a:off x="7920000" y="2418103"/>
            <a:ext cx="399899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DD643D-95C1-E357-44EA-4C5861457250}"/>
              </a:ext>
            </a:extLst>
          </p:cNvPr>
          <p:cNvSpPr/>
          <p:nvPr/>
        </p:nvSpPr>
        <p:spPr bwMode="white">
          <a:xfrm>
            <a:off x="9719546" y="2427656"/>
            <a:ext cx="399899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93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B030E-7F5C-7C55-EEC9-0A5BDDF59D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0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91700A-6AF8-50E1-2236-6F267918023E}"/>
              </a:ext>
            </a:extLst>
          </p:cNvPr>
          <p:cNvSpPr/>
          <p:nvPr/>
        </p:nvSpPr>
        <p:spPr bwMode="white">
          <a:xfrm>
            <a:off x="1093148" y="2396060"/>
            <a:ext cx="399899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01DE4F-27BB-460D-28D6-97AE80023577}"/>
              </a:ext>
            </a:extLst>
          </p:cNvPr>
          <p:cNvSpPr/>
          <p:nvPr/>
        </p:nvSpPr>
        <p:spPr bwMode="white">
          <a:xfrm>
            <a:off x="4882670" y="2396060"/>
            <a:ext cx="399899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DAE22E-2E57-A81D-56C6-F27C9A3E588D}"/>
              </a:ext>
            </a:extLst>
          </p:cNvPr>
          <p:cNvSpPr/>
          <p:nvPr/>
        </p:nvSpPr>
        <p:spPr bwMode="white">
          <a:xfrm>
            <a:off x="8491284" y="2396060"/>
            <a:ext cx="409420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19BE51-C57D-87CF-94CF-36EE3C9743BE}"/>
              </a:ext>
            </a:extLst>
          </p:cNvPr>
          <p:cNvSpPr/>
          <p:nvPr/>
        </p:nvSpPr>
        <p:spPr bwMode="white">
          <a:xfrm>
            <a:off x="1093148" y="3282251"/>
            <a:ext cx="399899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D5EC08-E72A-53B5-ABEC-540525AEFDD4}"/>
              </a:ext>
            </a:extLst>
          </p:cNvPr>
          <p:cNvSpPr/>
          <p:nvPr/>
        </p:nvSpPr>
        <p:spPr bwMode="white">
          <a:xfrm>
            <a:off x="5596775" y="3291780"/>
            <a:ext cx="399899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72239A-F424-6E9A-8CEB-A6CEC2B34401}"/>
              </a:ext>
            </a:extLst>
          </p:cNvPr>
          <p:cNvSpPr/>
          <p:nvPr/>
        </p:nvSpPr>
        <p:spPr bwMode="white">
          <a:xfrm>
            <a:off x="9205390" y="3291780"/>
            <a:ext cx="399899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2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218D4-809C-DECC-BB17-E3FADAA491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4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277F3-3371-757E-46A5-B979D374395F}"/>
              </a:ext>
            </a:extLst>
          </p:cNvPr>
          <p:cNvSpPr/>
          <p:nvPr/>
        </p:nvSpPr>
        <p:spPr bwMode="white">
          <a:xfrm>
            <a:off x="10595516" y="2815698"/>
            <a:ext cx="399899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90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