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1100" y="5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A1B609-67C9-2746-C78D-7EFC81D3463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3"/>
          <a:stretch>
            <a:fillRect/>
          </a:stretch>
        </p:blipFill>
        <p:spPr>
          <a:xfrm>
            <a:off x="3408020" y="2676074"/>
            <a:ext cx="5375960" cy="150585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05DB37-409F-00F0-F2DA-18CBDE2A4B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521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AD783D-99DB-DA02-5EA7-87A3B95DCE63}"/>
              </a:ext>
            </a:extLst>
          </p:cNvPr>
          <p:cNvSpPr/>
          <p:nvPr/>
        </p:nvSpPr>
        <p:spPr bwMode="white">
          <a:xfrm>
            <a:off x="2435667" y="2102705"/>
            <a:ext cx="399899" cy="248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DEA1355-8C01-84BD-C2AE-8024DF4018EA}"/>
              </a:ext>
            </a:extLst>
          </p:cNvPr>
          <p:cNvSpPr/>
          <p:nvPr/>
        </p:nvSpPr>
        <p:spPr bwMode="white">
          <a:xfrm>
            <a:off x="5120705" y="2102705"/>
            <a:ext cx="399899" cy="248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D27A9F5-28B1-944B-3BAE-526D7AE047F9}"/>
              </a:ext>
            </a:extLst>
          </p:cNvPr>
          <p:cNvSpPr/>
          <p:nvPr/>
        </p:nvSpPr>
        <p:spPr bwMode="white">
          <a:xfrm>
            <a:off x="7986649" y="2102705"/>
            <a:ext cx="399899" cy="248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3B0D308-0AB5-24F6-48B5-C884D2DB37EF}"/>
              </a:ext>
            </a:extLst>
          </p:cNvPr>
          <p:cNvSpPr/>
          <p:nvPr/>
        </p:nvSpPr>
        <p:spPr bwMode="white">
          <a:xfrm>
            <a:off x="10843073" y="2102705"/>
            <a:ext cx="409420" cy="248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07B9632-335A-86B3-E67C-8730FB5581DE}"/>
              </a:ext>
            </a:extLst>
          </p:cNvPr>
          <p:cNvSpPr/>
          <p:nvPr/>
        </p:nvSpPr>
        <p:spPr bwMode="white">
          <a:xfrm>
            <a:off x="2254760" y="2761735"/>
            <a:ext cx="399899" cy="248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ED2CE7D-1677-2C29-9E5B-C8C6F932BD9F}"/>
              </a:ext>
            </a:extLst>
          </p:cNvPr>
          <p:cNvSpPr/>
          <p:nvPr/>
        </p:nvSpPr>
        <p:spPr bwMode="white">
          <a:xfrm>
            <a:off x="5301612" y="2761735"/>
            <a:ext cx="399899" cy="248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50C291F-F42F-CF89-EAF6-8496E646CF98}"/>
              </a:ext>
            </a:extLst>
          </p:cNvPr>
          <p:cNvSpPr/>
          <p:nvPr/>
        </p:nvSpPr>
        <p:spPr bwMode="white">
          <a:xfrm>
            <a:off x="7986649" y="2761735"/>
            <a:ext cx="399899" cy="248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0AC7D26-0EC8-A468-BD1F-306D03025F7C}"/>
              </a:ext>
            </a:extLst>
          </p:cNvPr>
          <p:cNvSpPr/>
          <p:nvPr/>
        </p:nvSpPr>
        <p:spPr bwMode="white">
          <a:xfrm>
            <a:off x="10671687" y="2761735"/>
            <a:ext cx="399899" cy="248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274213C-6747-8608-F479-A10DBA47B72F}"/>
              </a:ext>
            </a:extLst>
          </p:cNvPr>
          <p:cNvSpPr/>
          <p:nvPr/>
        </p:nvSpPr>
        <p:spPr bwMode="white">
          <a:xfrm>
            <a:off x="2454710" y="3430315"/>
            <a:ext cx="571284" cy="248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A390934-520C-6965-A79C-20515D6883BF}"/>
              </a:ext>
            </a:extLst>
          </p:cNvPr>
          <p:cNvSpPr/>
          <p:nvPr/>
        </p:nvSpPr>
        <p:spPr bwMode="white">
          <a:xfrm>
            <a:off x="5301612" y="3430315"/>
            <a:ext cx="399899" cy="248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0A1DD83-9E66-276E-6C50-2AC40B3EBA3B}"/>
              </a:ext>
            </a:extLst>
          </p:cNvPr>
          <p:cNvSpPr/>
          <p:nvPr/>
        </p:nvSpPr>
        <p:spPr bwMode="white">
          <a:xfrm>
            <a:off x="8158035" y="3430315"/>
            <a:ext cx="409420" cy="248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FA49DFC-3823-AC5F-1AEE-09001DBE6CC8}"/>
              </a:ext>
            </a:extLst>
          </p:cNvPr>
          <p:cNvSpPr/>
          <p:nvPr/>
        </p:nvSpPr>
        <p:spPr bwMode="white">
          <a:xfrm>
            <a:off x="10862115" y="3430315"/>
            <a:ext cx="390377" cy="248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2366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A04F30E4-8049-D1AD-3B19-60F2B692D5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5201" y="1326865"/>
            <a:ext cx="10585176" cy="3386061"/>
          </a:xfrm>
          <a:prstGeom prst="rect">
            <a:avLst/>
          </a:prstGeo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527435EA-4850-C36B-B359-E6EC17D31C5F}"/>
              </a:ext>
            </a:extLst>
          </p:cNvPr>
          <p:cNvCxnSpPr>
            <a:cxnSpLocks/>
          </p:cNvCxnSpPr>
          <p:nvPr/>
        </p:nvCxnSpPr>
        <p:spPr>
          <a:xfrm>
            <a:off x="2423592" y="2875357"/>
            <a:ext cx="2880320" cy="985691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F49B79F6-D899-A0EB-C9D1-6E4E104B751E}"/>
              </a:ext>
            </a:extLst>
          </p:cNvPr>
          <p:cNvCxnSpPr>
            <a:cxnSpLocks/>
          </p:cNvCxnSpPr>
          <p:nvPr/>
        </p:nvCxnSpPr>
        <p:spPr>
          <a:xfrm flipV="1">
            <a:off x="2855640" y="2875357"/>
            <a:ext cx="2232248" cy="985691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01B98710-A9B2-6CC5-E2A2-A76B5400FF33}"/>
              </a:ext>
            </a:extLst>
          </p:cNvPr>
          <p:cNvCxnSpPr>
            <a:cxnSpLocks/>
          </p:cNvCxnSpPr>
          <p:nvPr/>
        </p:nvCxnSpPr>
        <p:spPr>
          <a:xfrm>
            <a:off x="7536160" y="2875357"/>
            <a:ext cx="2880320" cy="985691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583BE895-2B65-4BB0-B26D-BD61749BEA43}"/>
              </a:ext>
            </a:extLst>
          </p:cNvPr>
          <p:cNvCxnSpPr>
            <a:cxnSpLocks/>
          </p:cNvCxnSpPr>
          <p:nvPr/>
        </p:nvCxnSpPr>
        <p:spPr>
          <a:xfrm flipV="1">
            <a:off x="7968208" y="2875357"/>
            <a:ext cx="2232248" cy="985691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94170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9833B0-308F-5D8E-B136-409FEDC98E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414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A4D4FC-73F3-28AE-D74C-B5F6D88F8B25}"/>
              </a:ext>
            </a:extLst>
          </p:cNvPr>
          <p:cNvSpPr/>
          <p:nvPr/>
        </p:nvSpPr>
        <p:spPr bwMode="white">
          <a:xfrm>
            <a:off x="1178841" y="4119904"/>
            <a:ext cx="409420" cy="247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FD4EE-BECF-32D5-2518-863BA52142BF}"/>
              </a:ext>
            </a:extLst>
          </p:cNvPr>
          <p:cNvSpPr/>
          <p:nvPr/>
        </p:nvSpPr>
        <p:spPr bwMode="white">
          <a:xfrm>
            <a:off x="1892947" y="4119904"/>
            <a:ext cx="409420" cy="247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4DDC7D1-6F50-5360-E844-76CD0E7CD758}"/>
              </a:ext>
            </a:extLst>
          </p:cNvPr>
          <p:cNvSpPr/>
          <p:nvPr/>
        </p:nvSpPr>
        <p:spPr bwMode="white">
          <a:xfrm>
            <a:off x="2607052" y="4119904"/>
            <a:ext cx="409420" cy="247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6EC8DE6-6413-1E98-A3EA-6532EAF532A9}"/>
              </a:ext>
            </a:extLst>
          </p:cNvPr>
          <p:cNvSpPr/>
          <p:nvPr/>
        </p:nvSpPr>
        <p:spPr bwMode="white">
          <a:xfrm>
            <a:off x="3330680" y="4119904"/>
            <a:ext cx="399899" cy="247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703B134-B824-B456-F6C2-AB93F2263626}"/>
              </a:ext>
            </a:extLst>
          </p:cNvPr>
          <p:cNvSpPr/>
          <p:nvPr/>
        </p:nvSpPr>
        <p:spPr bwMode="white">
          <a:xfrm>
            <a:off x="4044785" y="4119904"/>
            <a:ext cx="399899" cy="247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3C6A35B-30E0-553A-6C2C-ECB4C0D66820}"/>
              </a:ext>
            </a:extLst>
          </p:cNvPr>
          <p:cNvSpPr/>
          <p:nvPr/>
        </p:nvSpPr>
        <p:spPr bwMode="white">
          <a:xfrm>
            <a:off x="4758891" y="4119904"/>
            <a:ext cx="390377" cy="247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DA7FFAF-A985-62CA-D570-86419CCE9B1F}"/>
              </a:ext>
            </a:extLst>
          </p:cNvPr>
          <p:cNvSpPr/>
          <p:nvPr/>
        </p:nvSpPr>
        <p:spPr bwMode="white">
          <a:xfrm>
            <a:off x="6910730" y="4119904"/>
            <a:ext cx="399899" cy="247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500BF4E-4095-028F-4A1F-28A82A70690F}"/>
              </a:ext>
            </a:extLst>
          </p:cNvPr>
          <p:cNvSpPr/>
          <p:nvPr/>
        </p:nvSpPr>
        <p:spPr bwMode="white">
          <a:xfrm>
            <a:off x="7624836" y="4119904"/>
            <a:ext cx="399899" cy="247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E6E6B46-7D98-6FE8-488D-3D9A80029D0D}"/>
              </a:ext>
            </a:extLst>
          </p:cNvPr>
          <p:cNvSpPr/>
          <p:nvPr/>
        </p:nvSpPr>
        <p:spPr bwMode="white">
          <a:xfrm>
            <a:off x="8338942" y="4119904"/>
            <a:ext cx="399899" cy="247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50282EA-2EE2-F3DC-466F-37DAA15A747F}"/>
              </a:ext>
            </a:extLst>
          </p:cNvPr>
          <p:cNvSpPr/>
          <p:nvPr/>
        </p:nvSpPr>
        <p:spPr bwMode="white">
          <a:xfrm>
            <a:off x="9053047" y="4119904"/>
            <a:ext cx="399898" cy="247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67A58BD-8E05-7944-31F9-6C13DD1A7F0A}"/>
              </a:ext>
            </a:extLst>
          </p:cNvPr>
          <p:cNvSpPr/>
          <p:nvPr/>
        </p:nvSpPr>
        <p:spPr bwMode="white">
          <a:xfrm>
            <a:off x="9767153" y="4119904"/>
            <a:ext cx="409420" cy="247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57412DD-0338-F1DB-9090-327381787F09}"/>
              </a:ext>
            </a:extLst>
          </p:cNvPr>
          <p:cNvSpPr/>
          <p:nvPr/>
        </p:nvSpPr>
        <p:spPr bwMode="white">
          <a:xfrm>
            <a:off x="10481259" y="4119904"/>
            <a:ext cx="409420" cy="247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525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817E1B-069F-DC68-07A9-3A65BB9EF20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366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415191-2676-D785-9F64-CF86043090A8}"/>
              </a:ext>
            </a:extLst>
          </p:cNvPr>
          <p:cNvSpPr/>
          <p:nvPr/>
        </p:nvSpPr>
        <p:spPr bwMode="white">
          <a:xfrm>
            <a:off x="2235717" y="2072934"/>
            <a:ext cx="399899" cy="257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7957A5-1438-E657-2DB9-59DCF69B9731}"/>
              </a:ext>
            </a:extLst>
          </p:cNvPr>
          <p:cNvSpPr/>
          <p:nvPr/>
        </p:nvSpPr>
        <p:spPr bwMode="white">
          <a:xfrm>
            <a:off x="5092141" y="2072934"/>
            <a:ext cx="409420" cy="257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206F85B-1E8B-203D-BB7E-B842E6B2515A}"/>
              </a:ext>
            </a:extLst>
          </p:cNvPr>
          <p:cNvSpPr/>
          <p:nvPr/>
        </p:nvSpPr>
        <p:spPr bwMode="white">
          <a:xfrm>
            <a:off x="7958085" y="2072934"/>
            <a:ext cx="409420" cy="248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57A4B1E-82B7-F2CC-A68E-7005C54F7D3E}"/>
              </a:ext>
            </a:extLst>
          </p:cNvPr>
          <p:cNvSpPr/>
          <p:nvPr/>
        </p:nvSpPr>
        <p:spPr bwMode="white">
          <a:xfrm>
            <a:off x="10824030" y="2072934"/>
            <a:ext cx="390377" cy="257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C7CAF64-52DC-A72D-9513-D4EE7D959797}"/>
              </a:ext>
            </a:extLst>
          </p:cNvPr>
          <p:cNvSpPr/>
          <p:nvPr/>
        </p:nvSpPr>
        <p:spPr bwMode="white">
          <a:xfrm>
            <a:off x="911425" y="2625857"/>
            <a:ext cx="1656182" cy="1451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5CC6889-6BE1-E666-395F-F7F101625808}"/>
              </a:ext>
            </a:extLst>
          </p:cNvPr>
          <p:cNvSpPr/>
          <p:nvPr/>
        </p:nvSpPr>
        <p:spPr bwMode="white">
          <a:xfrm>
            <a:off x="3578361" y="2557559"/>
            <a:ext cx="1513779" cy="1519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03C4EB16-7ECE-5F55-9331-BAFF8B3298F2}"/>
              </a:ext>
            </a:extLst>
          </p:cNvPr>
          <p:cNvSpPr/>
          <p:nvPr/>
        </p:nvSpPr>
        <p:spPr bwMode="white">
          <a:xfrm>
            <a:off x="6444306" y="2557559"/>
            <a:ext cx="1513779" cy="1519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2D478B5E-9FD3-A1B8-841F-1BEF86FA886A}"/>
              </a:ext>
            </a:extLst>
          </p:cNvPr>
          <p:cNvSpPr/>
          <p:nvPr/>
        </p:nvSpPr>
        <p:spPr bwMode="white">
          <a:xfrm>
            <a:off x="9310250" y="2557559"/>
            <a:ext cx="1513779" cy="1519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D13547F5-EDE1-46B3-D5BB-232169265D4B}"/>
              </a:ext>
            </a:extLst>
          </p:cNvPr>
          <p:cNvSpPr/>
          <p:nvPr/>
        </p:nvSpPr>
        <p:spPr bwMode="white">
          <a:xfrm>
            <a:off x="2235717" y="4438502"/>
            <a:ext cx="399899" cy="248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D2556010-02AB-7473-0773-B4D1ED369DFF}"/>
              </a:ext>
            </a:extLst>
          </p:cNvPr>
          <p:cNvSpPr/>
          <p:nvPr/>
        </p:nvSpPr>
        <p:spPr bwMode="white">
          <a:xfrm>
            <a:off x="5101662" y="4438502"/>
            <a:ext cx="399899" cy="248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A8DA2B3F-B6C8-CA92-6068-9C71D74A83F9}"/>
              </a:ext>
            </a:extLst>
          </p:cNvPr>
          <p:cNvSpPr/>
          <p:nvPr/>
        </p:nvSpPr>
        <p:spPr bwMode="white">
          <a:xfrm>
            <a:off x="7958085" y="4438502"/>
            <a:ext cx="409420" cy="248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9A09B71E-A955-A13F-7BF3-86567B48641A}"/>
              </a:ext>
            </a:extLst>
          </p:cNvPr>
          <p:cNvSpPr/>
          <p:nvPr/>
        </p:nvSpPr>
        <p:spPr bwMode="white">
          <a:xfrm>
            <a:off x="10824030" y="4438502"/>
            <a:ext cx="399899" cy="248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92AF4A37-8825-A10B-EC1D-CD3B42E15A09}"/>
              </a:ext>
            </a:extLst>
          </p:cNvPr>
          <p:cNvSpPr/>
          <p:nvPr/>
        </p:nvSpPr>
        <p:spPr bwMode="white">
          <a:xfrm>
            <a:off x="978338" y="4981887"/>
            <a:ext cx="1589269" cy="142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63B82848-F381-1857-46EF-5918112D8D27}"/>
              </a:ext>
            </a:extLst>
          </p:cNvPr>
          <p:cNvSpPr/>
          <p:nvPr/>
        </p:nvSpPr>
        <p:spPr bwMode="white">
          <a:xfrm>
            <a:off x="3503711" y="4941168"/>
            <a:ext cx="2563979" cy="1519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934D8159-62B9-F4D5-138F-E1D127885A7D}"/>
              </a:ext>
            </a:extLst>
          </p:cNvPr>
          <p:cNvSpPr/>
          <p:nvPr/>
        </p:nvSpPr>
        <p:spPr bwMode="white">
          <a:xfrm>
            <a:off x="6367583" y="4941168"/>
            <a:ext cx="1816650" cy="1519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109FFF83-EC3E-1C35-A8E2-C9B2A7C0A8AF}"/>
              </a:ext>
            </a:extLst>
          </p:cNvPr>
          <p:cNvSpPr/>
          <p:nvPr/>
        </p:nvSpPr>
        <p:spPr bwMode="white">
          <a:xfrm>
            <a:off x="9310250" y="4941168"/>
            <a:ext cx="1754302" cy="1519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4795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6" grpId="0" animBg="1"/>
      <p:bldP spid="18" grpId="0" animBg="1"/>
      <p:bldP spid="19" grpId="0" animBg="1"/>
      <p:bldP spid="20" grpId="0" animBg="1"/>
      <p:bldP spid="29" grpId="0" animBg="1"/>
      <p:bldP spid="30" grpId="0" animBg="1"/>
      <p:bldP spid="31" grpId="0" animBg="1"/>
      <p:bldP spid="32" grpId="0" animBg="1"/>
      <p:bldP spid="41" grpId="0" animBg="1"/>
      <p:bldP spid="43" grpId="0" animBg="1"/>
      <p:bldP spid="44" grpId="0" animBg="1"/>
      <p:bldP spid="4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2025-07-25T11:16:30Z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