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19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7887E-FEB2-1855-D65D-BD8E05860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676576"/>
            <a:ext cx="5375960" cy="15048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9D1A6-6F71-1938-5B4A-DB5A135F52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F9F09B-FC36-DD52-7212-2EEA8D6DB4EB}"/>
              </a:ext>
            </a:extLst>
          </p:cNvPr>
          <p:cNvSpPr/>
          <p:nvPr/>
        </p:nvSpPr>
        <p:spPr bwMode="white">
          <a:xfrm>
            <a:off x="2073853" y="1996345"/>
            <a:ext cx="22851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86719A-A2FF-6093-4257-1474637FC504}"/>
              </a:ext>
            </a:extLst>
          </p:cNvPr>
          <p:cNvSpPr/>
          <p:nvPr/>
        </p:nvSpPr>
        <p:spPr bwMode="white">
          <a:xfrm>
            <a:off x="4768413" y="1996345"/>
            <a:ext cx="380856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A872E5-5FBA-7727-C967-01927D7EB3FF}"/>
              </a:ext>
            </a:extLst>
          </p:cNvPr>
          <p:cNvSpPr/>
          <p:nvPr/>
        </p:nvSpPr>
        <p:spPr bwMode="white">
          <a:xfrm>
            <a:off x="7605793" y="1996345"/>
            <a:ext cx="22851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C9A4B3-B662-8E85-B3FC-FCD1AFF69BF8}"/>
              </a:ext>
            </a:extLst>
          </p:cNvPr>
          <p:cNvSpPr/>
          <p:nvPr/>
        </p:nvSpPr>
        <p:spPr bwMode="white">
          <a:xfrm>
            <a:off x="10633602" y="1996345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0204AB-58A4-03DF-8104-8D3871BC5E9B}"/>
              </a:ext>
            </a:extLst>
          </p:cNvPr>
          <p:cNvSpPr/>
          <p:nvPr/>
        </p:nvSpPr>
        <p:spPr bwMode="white">
          <a:xfrm>
            <a:off x="2073853" y="2549383"/>
            <a:ext cx="40942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A46A07-2734-532C-D6EB-C5F8472CD90A}"/>
              </a:ext>
            </a:extLst>
          </p:cNvPr>
          <p:cNvSpPr/>
          <p:nvPr/>
        </p:nvSpPr>
        <p:spPr bwMode="white">
          <a:xfrm>
            <a:off x="4749370" y="2549383"/>
            <a:ext cx="22851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492661-EE73-BEA6-6BDF-EA5E2A6DCFDF}"/>
              </a:ext>
            </a:extLst>
          </p:cNvPr>
          <p:cNvSpPr/>
          <p:nvPr/>
        </p:nvSpPr>
        <p:spPr bwMode="white">
          <a:xfrm>
            <a:off x="7596272" y="2549383"/>
            <a:ext cx="22851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096A63-0516-5BEB-A484-72C23ECB32DC}"/>
              </a:ext>
            </a:extLst>
          </p:cNvPr>
          <p:cNvSpPr/>
          <p:nvPr/>
        </p:nvSpPr>
        <p:spPr bwMode="white">
          <a:xfrm>
            <a:off x="10643123" y="2549383"/>
            <a:ext cx="39037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03FA4C9-3D93-6163-416B-53BA0F1240EB}"/>
              </a:ext>
            </a:extLst>
          </p:cNvPr>
          <p:cNvSpPr/>
          <p:nvPr/>
        </p:nvSpPr>
        <p:spPr bwMode="white">
          <a:xfrm>
            <a:off x="2092896" y="3102421"/>
            <a:ext cx="380856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67A5C5-4407-F017-C1EF-1C6CB33FDE21}"/>
              </a:ext>
            </a:extLst>
          </p:cNvPr>
          <p:cNvSpPr/>
          <p:nvPr/>
        </p:nvSpPr>
        <p:spPr bwMode="white">
          <a:xfrm>
            <a:off x="4749370" y="3102421"/>
            <a:ext cx="22851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86C0CC-D846-D27A-1D34-BAD53DCBE179}"/>
              </a:ext>
            </a:extLst>
          </p:cNvPr>
          <p:cNvSpPr/>
          <p:nvPr/>
        </p:nvSpPr>
        <p:spPr bwMode="white">
          <a:xfrm>
            <a:off x="7605793" y="3111956"/>
            <a:ext cx="228513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0CE5056-E29A-CFF9-6B8B-281C5A7485E8}"/>
              </a:ext>
            </a:extLst>
          </p:cNvPr>
          <p:cNvSpPr/>
          <p:nvPr/>
        </p:nvSpPr>
        <p:spPr bwMode="white">
          <a:xfrm>
            <a:off x="10462216" y="3102421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E1029E-9553-E184-C857-90E73732F1C5}"/>
              </a:ext>
            </a:extLst>
          </p:cNvPr>
          <p:cNvSpPr/>
          <p:nvPr/>
        </p:nvSpPr>
        <p:spPr bwMode="white">
          <a:xfrm>
            <a:off x="2073853" y="3655459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9AE9176-DF27-3D0D-E6DD-B246498E1245}"/>
              </a:ext>
            </a:extLst>
          </p:cNvPr>
          <p:cNvSpPr/>
          <p:nvPr/>
        </p:nvSpPr>
        <p:spPr bwMode="white">
          <a:xfrm>
            <a:off x="4768413" y="3655459"/>
            <a:ext cx="390377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95BC7C2-2834-31F8-8D48-AF2F1B38523E}"/>
              </a:ext>
            </a:extLst>
          </p:cNvPr>
          <p:cNvSpPr/>
          <p:nvPr/>
        </p:nvSpPr>
        <p:spPr bwMode="white">
          <a:xfrm>
            <a:off x="7605793" y="3655459"/>
            <a:ext cx="218992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172728F-9BEC-F108-FA47-ADE1E7170969}"/>
              </a:ext>
            </a:extLst>
          </p:cNvPr>
          <p:cNvSpPr/>
          <p:nvPr/>
        </p:nvSpPr>
        <p:spPr bwMode="white">
          <a:xfrm>
            <a:off x="10643123" y="3655459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8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EDFA9-0480-7FF7-B59E-47E5458368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EA04A8-85DB-A06D-E208-FCBB3D0CC538}"/>
              </a:ext>
            </a:extLst>
          </p:cNvPr>
          <p:cNvSpPr/>
          <p:nvPr/>
        </p:nvSpPr>
        <p:spPr bwMode="white">
          <a:xfrm>
            <a:off x="2426146" y="1929082"/>
            <a:ext cx="39037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619D68-1453-C14D-8FFE-F24E7C160BC0}"/>
              </a:ext>
            </a:extLst>
          </p:cNvPr>
          <p:cNvSpPr/>
          <p:nvPr/>
        </p:nvSpPr>
        <p:spPr bwMode="white">
          <a:xfrm>
            <a:off x="5996675" y="1929082"/>
            <a:ext cx="399899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39D13B-700C-B25D-3FD6-398597C1A8E8}"/>
              </a:ext>
            </a:extLst>
          </p:cNvPr>
          <p:cNvSpPr/>
          <p:nvPr/>
        </p:nvSpPr>
        <p:spPr bwMode="white">
          <a:xfrm>
            <a:off x="9567204" y="1929082"/>
            <a:ext cx="399898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EC5BD6-6DCD-CE56-EED3-E2C5B9B9614C}"/>
              </a:ext>
            </a:extLst>
          </p:cNvPr>
          <p:cNvSpPr/>
          <p:nvPr/>
        </p:nvSpPr>
        <p:spPr bwMode="white">
          <a:xfrm>
            <a:off x="911424" y="2420890"/>
            <a:ext cx="1656184" cy="136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3C3500-CAB0-D53F-99C0-65AFC5F75F1E}"/>
              </a:ext>
            </a:extLst>
          </p:cNvPr>
          <p:cNvSpPr/>
          <p:nvPr/>
        </p:nvSpPr>
        <p:spPr bwMode="white">
          <a:xfrm>
            <a:off x="8052482" y="2420890"/>
            <a:ext cx="1656184" cy="136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23A77D6-DB7E-17A9-885A-BB37E9FC611B}"/>
              </a:ext>
            </a:extLst>
          </p:cNvPr>
          <p:cNvSpPr/>
          <p:nvPr/>
        </p:nvSpPr>
        <p:spPr bwMode="white">
          <a:xfrm>
            <a:off x="2426146" y="3996689"/>
            <a:ext cx="399899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AA27660-FEA0-E9EA-26FB-76F53B9949AF}"/>
              </a:ext>
            </a:extLst>
          </p:cNvPr>
          <p:cNvSpPr/>
          <p:nvPr/>
        </p:nvSpPr>
        <p:spPr bwMode="white">
          <a:xfrm>
            <a:off x="5996675" y="3996689"/>
            <a:ext cx="399899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B15C709-2345-88B2-50BF-0AF8B950CF9F}"/>
              </a:ext>
            </a:extLst>
          </p:cNvPr>
          <p:cNvSpPr/>
          <p:nvPr/>
        </p:nvSpPr>
        <p:spPr bwMode="white">
          <a:xfrm>
            <a:off x="9567204" y="3996689"/>
            <a:ext cx="399898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FC7EC62-7ED5-2638-B68D-AE58AF4CC8A2}"/>
              </a:ext>
            </a:extLst>
          </p:cNvPr>
          <p:cNvSpPr/>
          <p:nvPr/>
        </p:nvSpPr>
        <p:spPr bwMode="white">
          <a:xfrm>
            <a:off x="1026498" y="4437111"/>
            <a:ext cx="1566930" cy="142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06E80FC-47C6-0D6C-D318-DCEE89FBFEC3}"/>
              </a:ext>
            </a:extLst>
          </p:cNvPr>
          <p:cNvSpPr/>
          <p:nvPr/>
        </p:nvSpPr>
        <p:spPr bwMode="white">
          <a:xfrm>
            <a:off x="4439816" y="4365104"/>
            <a:ext cx="1686055" cy="149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96EE845-2B50-F439-31C7-13F761DAFF0D}"/>
              </a:ext>
            </a:extLst>
          </p:cNvPr>
          <p:cNvSpPr/>
          <p:nvPr/>
        </p:nvSpPr>
        <p:spPr bwMode="white">
          <a:xfrm>
            <a:off x="8167556" y="4437112"/>
            <a:ext cx="1528844" cy="142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DD27F8-19CA-A4FF-5732-C92576A6F012}"/>
              </a:ext>
            </a:extLst>
          </p:cNvPr>
          <p:cNvSpPr/>
          <p:nvPr/>
        </p:nvSpPr>
        <p:spPr bwMode="white">
          <a:xfrm>
            <a:off x="4481953" y="2317919"/>
            <a:ext cx="1656184" cy="136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3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17" grpId="0" animBg="1"/>
      <p:bldP spid="24" grpId="0" animBg="1"/>
      <p:bldP spid="25" grpId="0" animBg="1"/>
      <p:bldP spid="26" grpId="0" animBg="1"/>
      <p:bldP spid="35" grpId="0" animBg="1"/>
      <p:bldP spid="36" grpId="0" animBg="1"/>
      <p:bldP spid="38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FD5EDC9-73B9-B599-EA40-66D1353E52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36" y="1193656"/>
            <a:ext cx="11340000" cy="448999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4493414-7B01-DD36-8D98-D12200B129AE}"/>
              </a:ext>
            </a:extLst>
          </p:cNvPr>
          <p:cNvCxnSpPr>
            <a:cxnSpLocks/>
          </p:cNvCxnSpPr>
          <p:nvPr/>
        </p:nvCxnSpPr>
        <p:spPr>
          <a:xfrm>
            <a:off x="2207568" y="2636912"/>
            <a:ext cx="2736304" cy="14401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0F6B642-DF0E-8434-808B-001788BD36BB}"/>
              </a:ext>
            </a:extLst>
          </p:cNvPr>
          <p:cNvCxnSpPr>
            <a:cxnSpLocks/>
          </p:cNvCxnSpPr>
          <p:nvPr/>
        </p:nvCxnSpPr>
        <p:spPr>
          <a:xfrm flipV="1">
            <a:off x="2285032" y="2636912"/>
            <a:ext cx="2586832" cy="136815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2F1F516-D1B4-7DC3-6AC7-BA3B55D2E0F0}"/>
              </a:ext>
            </a:extLst>
          </p:cNvPr>
          <p:cNvCxnSpPr>
            <a:cxnSpLocks/>
          </p:cNvCxnSpPr>
          <p:nvPr/>
        </p:nvCxnSpPr>
        <p:spPr>
          <a:xfrm>
            <a:off x="2321036" y="5301208"/>
            <a:ext cx="262283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34068E8-2BC8-525A-FC78-26BFC4C7438C}"/>
              </a:ext>
            </a:extLst>
          </p:cNvPr>
          <p:cNvCxnSpPr>
            <a:cxnSpLocks/>
          </p:cNvCxnSpPr>
          <p:nvPr/>
        </p:nvCxnSpPr>
        <p:spPr>
          <a:xfrm>
            <a:off x="7788155" y="2566080"/>
            <a:ext cx="2484309" cy="143898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DA2C8F6-433F-5E3D-2BBB-852F68CD7973}"/>
              </a:ext>
            </a:extLst>
          </p:cNvPr>
          <p:cNvCxnSpPr>
            <a:cxnSpLocks/>
          </p:cNvCxnSpPr>
          <p:nvPr/>
        </p:nvCxnSpPr>
        <p:spPr>
          <a:xfrm>
            <a:off x="7710691" y="3789040"/>
            <a:ext cx="2561773" cy="15121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B4C59E8-6056-2069-DC04-3BC305DD54BA}"/>
              </a:ext>
            </a:extLst>
          </p:cNvPr>
          <p:cNvCxnSpPr>
            <a:cxnSpLocks/>
          </p:cNvCxnSpPr>
          <p:nvPr/>
        </p:nvCxnSpPr>
        <p:spPr>
          <a:xfrm flipV="1">
            <a:off x="7633227" y="2636912"/>
            <a:ext cx="2639237" cy="242102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61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EFF64-B991-6F31-1233-7D7625CEF4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9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866A3-633F-8061-0DBE-89ECA5439FDB}"/>
              </a:ext>
            </a:extLst>
          </p:cNvPr>
          <p:cNvSpPr/>
          <p:nvPr/>
        </p:nvSpPr>
        <p:spPr bwMode="white">
          <a:xfrm>
            <a:off x="2787959" y="2206916"/>
            <a:ext cx="228513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191CE6-DD65-5CDF-4E8B-29F76AE29066}"/>
              </a:ext>
            </a:extLst>
          </p:cNvPr>
          <p:cNvSpPr/>
          <p:nvPr/>
        </p:nvSpPr>
        <p:spPr bwMode="white">
          <a:xfrm>
            <a:off x="6587002" y="2206916"/>
            <a:ext cx="199949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17ABC5-CF59-0367-4EA0-97400C936933}"/>
              </a:ext>
            </a:extLst>
          </p:cNvPr>
          <p:cNvSpPr/>
          <p:nvPr/>
        </p:nvSpPr>
        <p:spPr bwMode="white">
          <a:xfrm>
            <a:off x="10547909" y="2206916"/>
            <a:ext cx="218992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A9E2B9-5F13-F78F-8DC0-FACFC916523F}"/>
              </a:ext>
            </a:extLst>
          </p:cNvPr>
          <p:cNvSpPr/>
          <p:nvPr/>
        </p:nvSpPr>
        <p:spPr bwMode="white">
          <a:xfrm>
            <a:off x="2787959" y="2960803"/>
            <a:ext cx="228513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308D4B-6EB5-CB38-CCBE-A75ED405CDB1}"/>
              </a:ext>
            </a:extLst>
          </p:cNvPr>
          <p:cNvSpPr/>
          <p:nvPr/>
        </p:nvSpPr>
        <p:spPr bwMode="white">
          <a:xfrm>
            <a:off x="6577481" y="2960803"/>
            <a:ext cx="218992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57035D-16E3-5B38-E0E3-4BE62ACC5B67}"/>
              </a:ext>
            </a:extLst>
          </p:cNvPr>
          <p:cNvSpPr/>
          <p:nvPr/>
        </p:nvSpPr>
        <p:spPr bwMode="white">
          <a:xfrm>
            <a:off x="7510579" y="2951260"/>
            <a:ext cx="218992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B4AC17-D6EC-FB6B-5DBF-DAE22BEA5290}"/>
              </a:ext>
            </a:extLst>
          </p:cNvPr>
          <p:cNvSpPr/>
          <p:nvPr/>
        </p:nvSpPr>
        <p:spPr bwMode="white">
          <a:xfrm>
            <a:off x="11081108" y="2960803"/>
            <a:ext cx="218992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88236A-E18D-6580-ACAF-D2F3EE266704}"/>
              </a:ext>
            </a:extLst>
          </p:cNvPr>
          <p:cNvSpPr/>
          <p:nvPr/>
        </p:nvSpPr>
        <p:spPr bwMode="white">
          <a:xfrm>
            <a:off x="3321158" y="3705147"/>
            <a:ext cx="228513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E99FA1-2A6D-14E6-6930-6D7A33A5B15D}"/>
              </a:ext>
            </a:extLst>
          </p:cNvPr>
          <p:cNvSpPr/>
          <p:nvPr/>
        </p:nvSpPr>
        <p:spPr bwMode="white">
          <a:xfrm>
            <a:off x="6577481" y="3714690"/>
            <a:ext cx="228513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98AD4B-286A-0525-24E0-66B8F732C723}"/>
              </a:ext>
            </a:extLst>
          </p:cNvPr>
          <p:cNvSpPr/>
          <p:nvPr/>
        </p:nvSpPr>
        <p:spPr bwMode="white">
          <a:xfrm>
            <a:off x="7510579" y="3705147"/>
            <a:ext cx="218992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000BEB-CBCD-EA0D-CC09-E370AE69CA90}"/>
              </a:ext>
            </a:extLst>
          </p:cNvPr>
          <p:cNvSpPr/>
          <p:nvPr/>
        </p:nvSpPr>
        <p:spPr bwMode="white">
          <a:xfrm>
            <a:off x="11081108" y="3714690"/>
            <a:ext cx="228513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