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3E5E8-D10B-F0CF-3A0C-AD6DCB3156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59948" y="3185711"/>
            <a:ext cx="6672104" cy="4865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FF5FF2-A3FF-654C-9273-57E2F7F54B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4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49DE74-6C3D-FF31-A895-735164DC6CEA}"/>
              </a:ext>
            </a:extLst>
          </p:cNvPr>
          <p:cNvSpPr/>
          <p:nvPr/>
        </p:nvSpPr>
        <p:spPr bwMode="white">
          <a:xfrm>
            <a:off x="8881662" y="1863611"/>
            <a:ext cx="390377" cy="34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04F72B-E837-3423-ADA9-C89EC15CB8F3}"/>
              </a:ext>
            </a:extLst>
          </p:cNvPr>
          <p:cNvSpPr/>
          <p:nvPr/>
        </p:nvSpPr>
        <p:spPr bwMode="white">
          <a:xfrm>
            <a:off x="6491788" y="3056915"/>
            <a:ext cx="390377" cy="34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D7418B-C24B-53D4-6125-01817F5ECF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880" y="4708448"/>
            <a:ext cx="11340000" cy="119211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389EE6-5AF8-A58B-B416-0A473A586D49}"/>
              </a:ext>
            </a:extLst>
          </p:cNvPr>
          <p:cNvSpPr/>
          <p:nvPr/>
        </p:nvSpPr>
        <p:spPr bwMode="white">
          <a:xfrm>
            <a:off x="7041890" y="4851502"/>
            <a:ext cx="390377" cy="33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94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76E91F-2B39-5DE1-5309-60749BF9FE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3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F98D64-E7F8-BA3F-2A9C-CA36A59DC1A9}"/>
              </a:ext>
            </a:extLst>
          </p:cNvPr>
          <p:cNvSpPr/>
          <p:nvPr/>
        </p:nvSpPr>
        <p:spPr bwMode="white">
          <a:xfrm>
            <a:off x="2749874" y="2092397"/>
            <a:ext cx="228513" cy="25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B3366D-D1F5-3115-C97B-5B87DA66B545}"/>
              </a:ext>
            </a:extLst>
          </p:cNvPr>
          <p:cNvSpPr/>
          <p:nvPr/>
        </p:nvSpPr>
        <p:spPr bwMode="white">
          <a:xfrm>
            <a:off x="3606801" y="2092397"/>
            <a:ext cx="247556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4D6667-8D4E-2ED8-A0C1-C2A14F3A5303}"/>
              </a:ext>
            </a:extLst>
          </p:cNvPr>
          <p:cNvSpPr/>
          <p:nvPr/>
        </p:nvSpPr>
        <p:spPr bwMode="white">
          <a:xfrm>
            <a:off x="4387556" y="2092397"/>
            <a:ext cx="409420" cy="25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4D5365-9D4B-1DD9-B134-84049295A237}"/>
              </a:ext>
            </a:extLst>
          </p:cNvPr>
          <p:cNvSpPr/>
          <p:nvPr/>
        </p:nvSpPr>
        <p:spPr bwMode="white">
          <a:xfrm>
            <a:off x="7996171" y="2092397"/>
            <a:ext cx="238035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F16A57-B2B9-0293-EFB8-A497119F7B0F}"/>
              </a:ext>
            </a:extLst>
          </p:cNvPr>
          <p:cNvSpPr/>
          <p:nvPr/>
        </p:nvSpPr>
        <p:spPr bwMode="white">
          <a:xfrm>
            <a:off x="8862619" y="2092397"/>
            <a:ext cx="228513" cy="25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85252B-3ED5-093E-D1FC-F6DC0BFDD083}"/>
              </a:ext>
            </a:extLst>
          </p:cNvPr>
          <p:cNvSpPr/>
          <p:nvPr/>
        </p:nvSpPr>
        <p:spPr bwMode="white">
          <a:xfrm>
            <a:off x="9633853" y="2092397"/>
            <a:ext cx="409420" cy="25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9FFE96-C32F-1C70-4BDA-4F3CBCE9CDE5}"/>
              </a:ext>
            </a:extLst>
          </p:cNvPr>
          <p:cNvSpPr/>
          <p:nvPr/>
        </p:nvSpPr>
        <p:spPr bwMode="white">
          <a:xfrm>
            <a:off x="2749874" y="2846280"/>
            <a:ext cx="228513" cy="25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F7FECE-9910-BA87-530C-092E479E279B}"/>
              </a:ext>
            </a:extLst>
          </p:cNvPr>
          <p:cNvSpPr/>
          <p:nvPr/>
        </p:nvSpPr>
        <p:spPr bwMode="white">
          <a:xfrm>
            <a:off x="3616322" y="2836737"/>
            <a:ext cx="228513" cy="26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A4AAB0-0638-8E24-E9E6-740D71691BC1}"/>
              </a:ext>
            </a:extLst>
          </p:cNvPr>
          <p:cNvSpPr/>
          <p:nvPr/>
        </p:nvSpPr>
        <p:spPr bwMode="white">
          <a:xfrm>
            <a:off x="4387556" y="2836737"/>
            <a:ext cx="409420" cy="26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1D131BE-C175-6B55-9176-BBDD5FE5CEE0}"/>
              </a:ext>
            </a:extLst>
          </p:cNvPr>
          <p:cNvSpPr/>
          <p:nvPr/>
        </p:nvSpPr>
        <p:spPr bwMode="white">
          <a:xfrm>
            <a:off x="7996171" y="2846280"/>
            <a:ext cx="228513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52A6836-E716-6306-5761-7B2E55358DBD}"/>
              </a:ext>
            </a:extLst>
          </p:cNvPr>
          <p:cNvSpPr/>
          <p:nvPr/>
        </p:nvSpPr>
        <p:spPr bwMode="white">
          <a:xfrm>
            <a:off x="8862619" y="2846280"/>
            <a:ext cx="228513" cy="25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172D412-61DB-2776-E336-84B11DB53B6E}"/>
              </a:ext>
            </a:extLst>
          </p:cNvPr>
          <p:cNvSpPr/>
          <p:nvPr/>
        </p:nvSpPr>
        <p:spPr bwMode="white">
          <a:xfrm>
            <a:off x="9633853" y="2836737"/>
            <a:ext cx="409420" cy="26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6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C8431-168A-85E0-7993-01F43FEFC0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75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9190CC-9004-1CD7-9823-85A01D5D75BC}"/>
              </a:ext>
            </a:extLst>
          </p:cNvPr>
          <p:cNvSpPr/>
          <p:nvPr/>
        </p:nvSpPr>
        <p:spPr bwMode="white">
          <a:xfrm>
            <a:off x="988413" y="2036145"/>
            <a:ext cx="1904282" cy="30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C4F1F9-6186-BE12-286C-6A801E74D91B}"/>
              </a:ext>
            </a:extLst>
          </p:cNvPr>
          <p:cNvSpPr/>
          <p:nvPr/>
        </p:nvSpPr>
        <p:spPr bwMode="white">
          <a:xfrm>
            <a:off x="997934" y="2590314"/>
            <a:ext cx="3656221" cy="29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84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AD3FD-A3AE-7996-11DA-2788C82C56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1600"/>
            <a:ext cx="11340000" cy="413322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D9059A-F7EA-07D2-7914-6ABE53FAAF78}"/>
              </a:ext>
            </a:extLst>
          </p:cNvPr>
          <p:cNvSpPr/>
          <p:nvPr/>
        </p:nvSpPr>
        <p:spPr bwMode="white">
          <a:xfrm>
            <a:off x="1331183" y="3966759"/>
            <a:ext cx="1904282" cy="285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F6BC40-14CF-C5D2-738E-26BFF071E216}"/>
              </a:ext>
            </a:extLst>
          </p:cNvPr>
          <p:cNvSpPr/>
          <p:nvPr/>
        </p:nvSpPr>
        <p:spPr bwMode="white">
          <a:xfrm>
            <a:off x="1340705" y="4585789"/>
            <a:ext cx="3018287" cy="29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9A2149-FF1B-68C1-9ED0-CE690CA785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06" y="5204820"/>
            <a:ext cx="11340000" cy="167599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0C4A87-A88A-361F-BD9E-992DA972FEB4}"/>
              </a:ext>
            </a:extLst>
          </p:cNvPr>
          <p:cNvSpPr/>
          <p:nvPr/>
        </p:nvSpPr>
        <p:spPr bwMode="white">
          <a:xfrm>
            <a:off x="1371755" y="5909499"/>
            <a:ext cx="1904282" cy="28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E10ABA-185A-7E8D-66D6-A6774490E644}"/>
              </a:ext>
            </a:extLst>
          </p:cNvPr>
          <p:cNvSpPr/>
          <p:nvPr/>
        </p:nvSpPr>
        <p:spPr bwMode="white">
          <a:xfrm>
            <a:off x="1381276" y="6528475"/>
            <a:ext cx="3027808" cy="29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71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