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D0E6"/>
    <a:srgbClr val="F2F3B8"/>
    <a:srgbClr val="FDEDE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D9DD90-3B6A-5758-2DD4-605B3DDAA6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29" r="64023"/>
          <a:stretch>
            <a:fillRect/>
          </a:stretch>
        </p:blipFill>
        <p:spPr>
          <a:xfrm>
            <a:off x="4056092" y="3185603"/>
            <a:ext cx="4079816" cy="4867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1FEDD1-5E38-18BA-154D-903AD1E14C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46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F2086A-C13A-E5EA-98DD-ADC3BB960117}"/>
              </a:ext>
            </a:extLst>
          </p:cNvPr>
          <p:cNvSpPr/>
          <p:nvPr/>
        </p:nvSpPr>
        <p:spPr bwMode="white">
          <a:xfrm>
            <a:off x="693249" y="2751120"/>
            <a:ext cx="1913803" cy="30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9932D4-78EE-E5DA-CC59-5D657EB219BB}"/>
              </a:ext>
            </a:extLst>
          </p:cNvPr>
          <p:cNvSpPr/>
          <p:nvPr/>
        </p:nvSpPr>
        <p:spPr bwMode="white">
          <a:xfrm>
            <a:off x="2902216" y="2751120"/>
            <a:ext cx="1904282" cy="30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786D2B-E830-3AC5-71AE-FECCC941A788}"/>
              </a:ext>
            </a:extLst>
          </p:cNvPr>
          <p:cNvSpPr/>
          <p:nvPr/>
        </p:nvSpPr>
        <p:spPr bwMode="white">
          <a:xfrm>
            <a:off x="721813" y="3390601"/>
            <a:ext cx="2199445" cy="29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D95CD9-49D2-48C2-7DCA-1F68F4125863}"/>
              </a:ext>
            </a:extLst>
          </p:cNvPr>
          <p:cNvSpPr/>
          <p:nvPr/>
        </p:nvSpPr>
        <p:spPr bwMode="white">
          <a:xfrm>
            <a:off x="3216423" y="3409690"/>
            <a:ext cx="999748" cy="23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AB27E0-23B7-39F7-D9A7-1237AE3BF250}"/>
              </a:ext>
            </a:extLst>
          </p:cNvPr>
          <p:cNvSpPr/>
          <p:nvPr/>
        </p:nvSpPr>
        <p:spPr bwMode="white">
          <a:xfrm>
            <a:off x="712292" y="4020538"/>
            <a:ext cx="2228010" cy="29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68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59EBC-C94E-3CAB-E1E4-02E08E52FB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127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B8AB103-F3C8-A847-DC16-954290B5FF1E}"/>
              </a:ext>
            </a:extLst>
          </p:cNvPr>
          <p:cNvSpPr/>
          <p:nvPr/>
        </p:nvSpPr>
        <p:spPr bwMode="white">
          <a:xfrm>
            <a:off x="2568967" y="2291439"/>
            <a:ext cx="190428" cy="209675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E6874A3-5DDD-208A-8792-995CFA75CC35}"/>
              </a:ext>
            </a:extLst>
          </p:cNvPr>
          <p:cNvSpPr/>
          <p:nvPr/>
        </p:nvSpPr>
        <p:spPr bwMode="white">
          <a:xfrm>
            <a:off x="3540151" y="2291439"/>
            <a:ext cx="199949" cy="209675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6BD7654-88D2-45FD-95C4-1D3C8BC237A7}"/>
              </a:ext>
            </a:extLst>
          </p:cNvPr>
          <p:cNvSpPr/>
          <p:nvPr/>
        </p:nvSpPr>
        <p:spPr bwMode="white">
          <a:xfrm>
            <a:off x="6129974" y="2215194"/>
            <a:ext cx="190428" cy="209675"/>
          </a:xfrm>
          <a:prstGeom prst="rect">
            <a:avLst/>
          </a:prstGeom>
          <a:solidFill>
            <a:srgbClr val="F2F3B8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4192347-A3E8-762B-C784-C583967EAD0A}"/>
              </a:ext>
            </a:extLst>
          </p:cNvPr>
          <p:cNvSpPr/>
          <p:nvPr/>
        </p:nvSpPr>
        <p:spPr bwMode="white">
          <a:xfrm>
            <a:off x="8872141" y="2196132"/>
            <a:ext cx="199949" cy="200144"/>
          </a:xfrm>
          <a:prstGeom prst="rect">
            <a:avLst/>
          </a:prstGeom>
          <a:solidFill>
            <a:srgbClr val="E0D0E6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9D570CD-2F9A-A56F-2EBD-800A5F6CE960}"/>
              </a:ext>
            </a:extLst>
          </p:cNvPr>
          <p:cNvSpPr/>
          <p:nvPr/>
        </p:nvSpPr>
        <p:spPr bwMode="white">
          <a:xfrm>
            <a:off x="9491032" y="2196132"/>
            <a:ext cx="199949" cy="200144"/>
          </a:xfrm>
          <a:prstGeom prst="rect">
            <a:avLst/>
          </a:prstGeom>
          <a:solidFill>
            <a:srgbClr val="E0D0E6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C04217F-9765-EB4F-1045-3C1E79FD8C01}"/>
              </a:ext>
            </a:extLst>
          </p:cNvPr>
          <p:cNvSpPr/>
          <p:nvPr/>
        </p:nvSpPr>
        <p:spPr bwMode="white">
          <a:xfrm>
            <a:off x="5549168" y="2644076"/>
            <a:ext cx="199949" cy="209675"/>
          </a:xfrm>
          <a:prstGeom prst="rect">
            <a:avLst/>
          </a:prstGeom>
          <a:solidFill>
            <a:srgbClr val="F2F3B8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B43F4BD-5312-01A0-0AA1-42D754CCD5B9}"/>
              </a:ext>
            </a:extLst>
          </p:cNvPr>
          <p:cNvSpPr/>
          <p:nvPr/>
        </p:nvSpPr>
        <p:spPr bwMode="white">
          <a:xfrm>
            <a:off x="6682216" y="2644076"/>
            <a:ext cx="190428" cy="209675"/>
          </a:xfrm>
          <a:prstGeom prst="rect">
            <a:avLst/>
          </a:prstGeom>
          <a:solidFill>
            <a:srgbClr val="F2F3B8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C1C8099-19CA-EDAA-7D24-C1A6930CBA4C}"/>
              </a:ext>
            </a:extLst>
          </p:cNvPr>
          <p:cNvSpPr/>
          <p:nvPr/>
        </p:nvSpPr>
        <p:spPr bwMode="white">
          <a:xfrm>
            <a:off x="8557934" y="2720322"/>
            <a:ext cx="199949" cy="200144"/>
          </a:xfrm>
          <a:prstGeom prst="rect">
            <a:avLst/>
          </a:prstGeom>
          <a:solidFill>
            <a:srgbClr val="E0D0E6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81E9EF1-B01C-2C11-E505-7C7258490611}"/>
              </a:ext>
            </a:extLst>
          </p:cNvPr>
          <p:cNvSpPr/>
          <p:nvPr/>
        </p:nvSpPr>
        <p:spPr bwMode="white">
          <a:xfrm>
            <a:off x="9795717" y="2720322"/>
            <a:ext cx="199949" cy="200144"/>
          </a:xfrm>
          <a:prstGeom prst="rect">
            <a:avLst/>
          </a:prstGeom>
          <a:solidFill>
            <a:srgbClr val="E0D0E6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1B9137B-5259-8FAB-1920-0CF8536DA3B6}"/>
              </a:ext>
            </a:extLst>
          </p:cNvPr>
          <p:cNvSpPr/>
          <p:nvPr/>
        </p:nvSpPr>
        <p:spPr bwMode="white">
          <a:xfrm>
            <a:off x="2568967" y="3225449"/>
            <a:ext cx="190428" cy="209675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17BB5BE-4B0F-0A37-2233-0CECB7AE3F33}"/>
              </a:ext>
            </a:extLst>
          </p:cNvPr>
          <p:cNvSpPr/>
          <p:nvPr/>
        </p:nvSpPr>
        <p:spPr bwMode="white">
          <a:xfrm>
            <a:off x="3540151" y="3225449"/>
            <a:ext cx="199949" cy="209675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653CCDF-875A-3A11-3301-9F605CB7DF3B}"/>
              </a:ext>
            </a:extLst>
          </p:cNvPr>
          <p:cNvSpPr/>
          <p:nvPr/>
        </p:nvSpPr>
        <p:spPr bwMode="white">
          <a:xfrm>
            <a:off x="5758639" y="3254042"/>
            <a:ext cx="190428" cy="209675"/>
          </a:xfrm>
          <a:prstGeom prst="rect">
            <a:avLst/>
          </a:prstGeom>
          <a:solidFill>
            <a:srgbClr val="F2F3B8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21D0B78-44CA-3842-2F30-88F83167DFEC}"/>
              </a:ext>
            </a:extLst>
          </p:cNvPr>
          <p:cNvSpPr/>
          <p:nvPr/>
        </p:nvSpPr>
        <p:spPr bwMode="white">
          <a:xfrm>
            <a:off x="6472745" y="3254042"/>
            <a:ext cx="199948" cy="209675"/>
          </a:xfrm>
          <a:prstGeom prst="rect">
            <a:avLst/>
          </a:prstGeom>
          <a:solidFill>
            <a:srgbClr val="F2F3B8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FDE00A1-5541-B03E-A21F-E00506984230}"/>
              </a:ext>
            </a:extLst>
          </p:cNvPr>
          <p:cNvSpPr/>
          <p:nvPr/>
        </p:nvSpPr>
        <p:spPr bwMode="white">
          <a:xfrm>
            <a:off x="8872141" y="3273103"/>
            <a:ext cx="199949" cy="200144"/>
          </a:xfrm>
          <a:prstGeom prst="rect">
            <a:avLst/>
          </a:prstGeom>
          <a:solidFill>
            <a:srgbClr val="E0D0E6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369C8DF-1A6C-B1F3-EB41-D47F5063638F}"/>
              </a:ext>
            </a:extLst>
          </p:cNvPr>
          <p:cNvSpPr/>
          <p:nvPr/>
        </p:nvSpPr>
        <p:spPr bwMode="white">
          <a:xfrm>
            <a:off x="9491032" y="3273103"/>
            <a:ext cx="199949" cy="200144"/>
          </a:xfrm>
          <a:prstGeom prst="rect">
            <a:avLst/>
          </a:prstGeom>
          <a:solidFill>
            <a:srgbClr val="E0D0E6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35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03E52-5B13-7502-1338-21524683C6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57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2F6B5B-425E-FAA4-3301-AFA671B07DF1}"/>
              </a:ext>
            </a:extLst>
          </p:cNvPr>
          <p:cNvSpPr/>
          <p:nvPr/>
        </p:nvSpPr>
        <p:spPr bwMode="white">
          <a:xfrm>
            <a:off x="3054559" y="1957720"/>
            <a:ext cx="704584" cy="3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4C521D-F2A2-5842-E7D6-196AB70E817D}"/>
              </a:ext>
            </a:extLst>
          </p:cNvPr>
          <p:cNvSpPr/>
          <p:nvPr/>
        </p:nvSpPr>
        <p:spPr bwMode="white">
          <a:xfrm>
            <a:off x="5320654" y="1957720"/>
            <a:ext cx="1009269" cy="3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ABA48B-4C7C-47FC-B4CB-37C674741D9A}"/>
              </a:ext>
            </a:extLst>
          </p:cNvPr>
          <p:cNvSpPr/>
          <p:nvPr/>
        </p:nvSpPr>
        <p:spPr bwMode="white">
          <a:xfrm>
            <a:off x="10509823" y="1957720"/>
            <a:ext cx="685541" cy="3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88A49A-BEA0-9405-31E3-51D4FCCC881D}"/>
              </a:ext>
            </a:extLst>
          </p:cNvPr>
          <p:cNvSpPr/>
          <p:nvPr/>
        </p:nvSpPr>
        <p:spPr bwMode="white">
          <a:xfrm>
            <a:off x="7248128" y="1957720"/>
            <a:ext cx="432048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133DCA-BCAE-3809-44F3-53D3F678AD6A}"/>
              </a:ext>
            </a:extLst>
          </p:cNvPr>
          <p:cNvSpPr/>
          <p:nvPr/>
        </p:nvSpPr>
        <p:spPr bwMode="white">
          <a:xfrm>
            <a:off x="3025994" y="2634268"/>
            <a:ext cx="961662" cy="30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2E60CF-578C-FBF8-F62C-CEEF2EC21ECF}"/>
              </a:ext>
            </a:extLst>
          </p:cNvPr>
          <p:cNvSpPr/>
          <p:nvPr/>
        </p:nvSpPr>
        <p:spPr bwMode="white">
          <a:xfrm>
            <a:off x="5130226" y="2653326"/>
            <a:ext cx="371335" cy="26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F4030B-BD42-497F-AFFF-F00D33E6C3D3}"/>
              </a:ext>
            </a:extLst>
          </p:cNvPr>
          <p:cNvSpPr/>
          <p:nvPr/>
        </p:nvSpPr>
        <p:spPr bwMode="white">
          <a:xfrm>
            <a:off x="7862871" y="2634268"/>
            <a:ext cx="971184" cy="30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B90D11-AA4B-1DD0-F7DC-91273696F7A5}"/>
              </a:ext>
            </a:extLst>
          </p:cNvPr>
          <p:cNvSpPr/>
          <p:nvPr/>
        </p:nvSpPr>
        <p:spPr bwMode="white">
          <a:xfrm>
            <a:off x="10290831" y="2634268"/>
            <a:ext cx="990226" cy="30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1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6DAE9-81E2-ABD0-F532-8993F682AC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05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39CAE2-375B-6AD3-C66B-64FCDF0D0DB3}"/>
              </a:ext>
            </a:extLst>
          </p:cNvPr>
          <p:cNvSpPr/>
          <p:nvPr/>
        </p:nvSpPr>
        <p:spPr bwMode="white">
          <a:xfrm>
            <a:off x="2845088" y="2282971"/>
            <a:ext cx="1304433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53F56B-BC24-7B79-570D-AA9570200E16}"/>
              </a:ext>
            </a:extLst>
          </p:cNvPr>
          <p:cNvSpPr/>
          <p:nvPr/>
        </p:nvSpPr>
        <p:spPr bwMode="white">
          <a:xfrm>
            <a:off x="4501813" y="2282971"/>
            <a:ext cx="1294911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56DFC2-5D03-51A0-B73D-ECA5D195F592}"/>
              </a:ext>
            </a:extLst>
          </p:cNvPr>
          <p:cNvSpPr/>
          <p:nvPr/>
        </p:nvSpPr>
        <p:spPr bwMode="white">
          <a:xfrm>
            <a:off x="6577481" y="2282971"/>
            <a:ext cx="1475817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6E8CD7-D951-00AA-D5BA-0FDEB24C06E3}"/>
              </a:ext>
            </a:extLst>
          </p:cNvPr>
          <p:cNvSpPr/>
          <p:nvPr/>
        </p:nvSpPr>
        <p:spPr bwMode="white">
          <a:xfrm>
            <a:off x="8224685" y="2282971"/>
            <a:ext cx="1475817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597677-6C22-3B4A-C56A-5FEB77C6660D}"/>
              </a:ext>
            </a:extLst>
          </p:cNvPr>
          <p:cNvSpPr/>
          <p:nvPr/>
        </p:nvSpPr>
        <p:spPr bwMode="white">
          <a:xfrm>
            <a:off x="9881410" y="2282971"/>
            <a:ext cx="1475818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C3BC77-7D6A-FEF1-F67B-766ECD905EAA}"/>
              </a:ext>
            </a:extLst>
          </p:cNvPr>
          <p:cNvSpPr/>
          <p:nvPr/>
        </p:nvSpPr>
        <p:spPr bwMode="white">
          <a:xfrm>
            <a:off x="1197884" y="2988951"/>
            <a:ext cx="1294911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D8D040-0858-1B53-7466-C7D6B0A78A0D}"/>
              </a:ext>
            </a:extLst>
          </p:cNvPr>
          <p:cNvSpPr/>
          <p:nvPr/>
        </p:nvSpPr>
        <p:spPr bwMode="white">
          <a:xfrm>
            <a:off x="4406599" y="2988951"/>
            <a:ext cx="1475818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784E5AD-C3FD-155A-3C0A-090C24755F68}"/>
              </a:ext>
            </a:extLst>
          </p:cNvPr>
          <p:cNvSpPr/>
          <p:nvPr/>
        </p:nvSpPr>
        <p:spPr bwMode="white">
          <a:xfrm>
            <a:off x="8224685" y="2988951"/>
            <a:ext cx="1475817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A1C229-5D7F-1DD6-D437-7241EFD81CF7}"/>
              </a:ext>
            </a:extLst>
          </p:cNvPr>
          <p:cNvSpPr/>
          <p:nvPr/>
        </p:nvSpPr>
        <p:spPr bwMode="white">
          <a:xfrm>
            <a:off x="9881410" y="2988951"/>
            <a:ext cx="1475818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1BFC1B-5C38-DBB8-A616-4B0EADB6B2B0}"/>
              </a:ext>
            </a:extLst>
          </p:cNvPr>
          <p:cNvSpPr/>
          <p:nvPr/>
        </p:nvSpPr>
        <p:spPr bwMode="white">
          <a:xfrm>
            <a:off x="1197884" y="3694932"/>
            <a:ext cx="1294911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1357E0-F288-71D8-5E68-C560C19BC5E6}"/>
              </a:ext>
            </a:extLst>
          </p:cNvPr>
          <p:cNvSpPr/>
          <p:nvPr/>
        </p:nvSpPr>
        <p:spPr bwMode="white">
          <a:xfrm>
            <a:off x="2759395" y="3694932"/>
            <a:ext cx="1466297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29AB086-5768-A2CF-F274-8F388C599699}"/>
              </a:ext>
            </a:extLst>
          </p:cNvPr>
          <p:cNvSpPr/>
          <p:nvPr/>
        </p:nvSpPr>
        <p:spPr bwMode="white">
          <a:xfrm>
            <a:off x="6577481" y="3694932"/>
            <a:ext cx="1466297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33FCDBC-450F-323E-B531-135ED6651BC5}"/>
              </a:ext>
            </a:extLst>
          </p:cNvPr>
          <p:cNvSpPr/>
          <p:nvPr/>
        </p:nvSpPr>
        <p:spPr bwMode="white">
          <a:xfrm>
            <a:off x="9881410" y="3694932"/>
            <a:ext cx="1475818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99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EB7C98-F81E-F2F1-4C06-31A490D66D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225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193FCA3-53F5-6AC0-888C-8E8BF645D6B7}"/>
              </a:ext>
            </a:extLst>
          </p:cNvPr>
          <p:cNvSpPr/>
          <p:nvPr/>
        </p:nvSpPr>
        <p:spPr bwMode="white">
          <a:xfrm>
            <a:off x="2683224" y="2255044"/>
            <a:ext cx="352292" cy="210027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6318533-B169-8CA7-1E97-33B8AD54F345}"/>
              </a:ext>
            </a:extLst>
          </p:cNvPr>
          <p:cNvSpPr/>
          <p:nvPr/>
        </p:nvSpPr>
        <p:spPr bwMode="white">
          <a:xfrm>
            <a:off x="6101410" y="2255044"/>
            <a:ext cx="352292" cy="210027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DC1907B-ACF6-19E4-883D-6E0E3140A5F3}"/>
              </a:ext>
            </a:extLst>
          </p:cNvPr>
          <p:cNvSpPr/>
          <p:nvPr/>
        </p:nvSpPr>
        <p:spPr bwMode="white">
          <a:xfrm>
            <a:off x="9519596" y="2255044"/>
            <a:ext cx="342769" cy="210027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542B117-5DBE-B5CF-8A24-42E442E284B0}"/>
              </a:ext>
            </a:extLst>
          </p:cNvPr>
          <p:cNvSpPr/>
          <p:nvPr/>
        </p:nvSpPr>
        <p:spPr bwMode="white">
          <a:xfrm>
            <a:off x="1902468" y="2694193"/>
            <a:ext cx="342770" cy="200480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651CB22-499D-89AB-434E-3D1824338A7F}"/>
              </a:ext>
            </a:extLst>
          </p:cNvPr>
          <p:cNvSpPr/>
          <p:nvPr/>
        </p:nvSpPr>
        <p:spPr bwMode="white">
          <a:xfrm>
            <a:off x="3492544" y="2684646"/>
            <a:ext cx="342770" cy="210027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23F9B79-575C-DCC5-D562-0E0B4E5BF76F}"/>
              </a:ext>
            </a:extLst>
          </p:cNvPr>
          <p:cNvSpPr/>
          <p:nvPr/>
        </p:nvSpPr>
        <p:spPr bwMode="white">
          <a:xfrm>
            <a:off x="5320654" y="2684646"/>
            <a:ext cx="333249" cy="210027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50D1552-3EC9-6D66-BD32-EDCF3301E03C}"/>
              </a:ext>
            </a:extLst>
          </p:cNvPr>
          <p:cNvSpPr/>
          <p:nvPr/>
        </p:nvSpPr>
        <p:spPr bwMode="white">
          <a:xfrm>
            <a:off x="6910730" y="2684646"/>
            <a:ext cx="333249" cy="210027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2D8FB0-C212-E067-D0F6-9051399C5BDB}"/>
              </a:ext>
            </a:extLst>
          </p:cNvPr>
          <p:cNvSpPr/>
          <p:nvPr/>
        </p:nvSpPr>
        <p:spPr bwMode="white">
          <a:xfrm>
            <a:off x="8729319" y="2684646"/>
            <a:ext cx="342770" cy="210027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9CA570B-11CC-53D2-E998-0684BF51B7C3}"/>
              </a:ext>
            </a:extLst>
          </p:cNvPr>
          <p:cNvSpPr/>
          <p:nvPr/>
        </p:nvSpPr>
        <p:spPr bwMode="white">
          <a:xfrm>
            <a:off x="10319395" y="2684646"/>
            <a:ext cx="352292" cy="210027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618DA1E-02CD-C719-10BE-33739675EF34}"/>
              </a:ext>
            </a:extLst>
          </p:cNvPr>
          <p:cNvSpPr/>
          <p:nvPr/>
        </p:nvSpPr>
        <p:spPr bwMode="white">
          <a:xfrm>
            <a:off x="1902468" y="3572490"/>
            <a:ext cx="333249" cy="210027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2916B90-42D2-E20B-BB4E-DD8F90FE3D0E}"/>
              </a:ext>
            </a:extLst>
          </p:cNvPr>
          <p:cNvSpPr/>
          <p:nvPr/>
        </p:nvSpPr>
        <p:spPr bwMode="white">
          <a:xfrm>
            <a:off x="3492544" y="3572490"/>
            <a:ext cx="342770" cy="210027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C8A1912-6268-9E35-B9C1-E05B1BFCB488}"/>
              </a:ext>
            </a:extLst>
          </p:cNvPr>
          <p:cNvSpPr/>
          <p:nvPr/>
        </p:nvSpPr>
        <p:spPr bwMode="white">
          <a:xfrm>
            <a:off x="5320654" y="3572490"/>
            <a:ext cx="333249" cy="210027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DB153EF-776B-4AA4-7A50-414020DBE8B8}"/>
              </a:ext>
            </a:extLst>
          </p:cNvPr>
          <p:cNvSpPr/>
          <p:nvPr/>
        </p:nvSpPr>
        <p:spPr bwMode="white">
          <a:xfrm>
            <a:off x="6901209" y="3572490"/>
            <a:ext cx="352292" cy="210027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FB802D7-30DB-B060-DE75-9444E5C82567}"/>
              </a:ext>
            </a:extLst>
          </p:cNvPr>
          <p:cNvSpPr/>
          <p:nvPr/>
        </p:nvSpPr>
        <p:spPr bwMode="white">
          <a:xfrm>
            <a:off x="8729319" y="3572490"/>
            <a:ext cx="342770" cy="210027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D411C5A-4E8D-194A-7860-207A90B542AE}"/>
              </a:ext>
            </a:extLst>
          </p:cNvPr>
          <p:cNvSpPr/>
          <p:nvPr/>
        </p:nvSpPr>
        <p:spPr bwMode="white">
          <a:xfrm>
            <a:off x="10319395" y="3572490"/>
            <a:ext cx="352292" cy="200480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F9C8552-860B-5D9D-764A-52EC6B5CC0AF}"/>
              </a:ext>
            </a:extLst>
          </p:cNvPr>
          <p:cNvSpPr/>
          <p:nvPr/>
        </p:nvSpPr>
        <p:spPr bwMode="white">
          <a:xfrm>
            <a:off x="2683224" y="4021186"/>
            <a:ext cx="352292" cy="210027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FC35A64-7A49-EFB4-EF2F-AC3CE19D68A8}"/>
              </a:ext>
            </a:extLst>
          </p:cNvPr>
          <p:cNvSpPr/>
          <p:nvPr/>
        </p:nvSpPr>
        <p:spPr bwMode="white">
          <a:xfrm>
            <a:off x="6101410" y="4021186"/>
            <a:ext cx="342770" cy="210027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444E239-B69C-5A6C-C633-67FA416F6A47}"/>
              </a:ext>
            </a:extLst>
          </p:cNvPr>
          <p:cNvSpPr/>
          <p:nvPr/>
        </p:nvSpPr>
        <p:spPr bwMode="white">
          <a:xfrm>
            <a:off x="9529118" y="4021186"/>
            <a:ext cx="333249" cy="210027"/>
          </a:xfrm>
          <a:prstGeom prst="rect">
            <a:avLst/>
          </a:prstGeom>
          <a:solidFill>
            <a:srgbClr val="FDEDE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81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54699-5DC1-A06A-1224-110FBBF0EE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84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2CB77E-3938-1CB9-CCF2-358F37F39197}"/>
              </a:ext>
            </a:extLst>
          </p:cNvPr>
          <p:cNvSpPr/>
          <p:nvPr/>
        </p:nvSpPr>
        <p:spPr bwMode="white">
          <a:xfrm>
            <a:off x="1512090" y="2113474"/>
            <a:ext cx="228513" cy="24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4B5C31-3C80-1D00-7170-4F18B6D20A04}"/>
              </a:ext>
            </a:extLst>
          </p:cNvPr>
          <p:cNvSpPr/>
          <p:nvPr/>
        </p:nvSpPr>
        <p:spPr bwMode="white">
          <a:xfrm>
            <a:off x="3102166" y="2113474"/>
            <a:ext cx="228513" cy="25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340B9B-8311-E437-F475-FDB35A83E2F6}"/>
              </a:ext>
            </a:extLst>
          </p:cNvPr>
          <p:cNvSpPr/>
          <p:nvPr/>
        </p:nvSpPr>
        <p:spPr bwMode="white">
          <a:xfrm>
            <a:off x="7177329" y="2113474"/>
            <a:ext cx="228514" cy="25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7615D3-616A-11C5-FB25-A85DADD9D24A}"/>
              </a:ext>
            </a:extLst>
          </p:cNvPr>
          <p:cNvSpPr/>
          <p:nvPr/>
        </p:nvSpPr>
        <p:spPr bwMode="white">
          <a:xfrm>
            <a:off x="8767405" y="2113474"/>
            <a:ext cx="238035" cy="25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B23081-442F-A53D-21DA-BDEF57D7F7B5}"/>
              </a:ext>
            </a:extLst>
          </p:cNvPr>
          <p:cNvSpPr/>
          <p:nvPr/>
        </p:nvSpPr>
        <p:spPr bwMode="white">
          <a:xfrm>
            <a:off x="1512090" y="2782971"/>
            <a:ext cx="228513" cy="25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82BBED-F6F9-513A-2CBD-8D5FFFC417A0}"/>
              </a:ext>
            </a:extLst>
          </p:cNvPr>
          <p:cNvSpPr/>
          <p:nvPr/>
        </p:nvSpPr>
        <p:spPr bwMode="white">
          <a:xfrm>
            <a:off x="3102166" y="2782971"/>
            <a:ext cx="238035" cy="25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7B1734-D1F4-41B1-DBC6-461C98D773EA}"/>
              </a:ext>
            </a:extLst>
          </p:cNvPr>
          <p:cNvSpPr/>
          <p:nvPr/>
        </p:nvSpPr>
        <p:spPr bwMode="white">
          <a:xfrm>
            <a:off x="7167808" y="2782971"/>
            <a:ext cx="247556" cy="24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A4E02B-7583-F832-6EAD-8C5B1C9EC09D}"/>
              </a:ext>
            </a:extLst>
          </p:cNvPr>
          <p:cNvSpPr/>
          <p:nvPr/>
        </p:nvSpPr>
        <p:spPr bwMode="white">
          <a:xfrm>
            <a:off x="8767405" y="2782971"/>
            <a:ext cx="228513" cy="25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30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1D2390-48C0-1650-1C21-ECC67FFBCA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896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AF779F-5A33-D6B3-98BA-CA8584ED3800}"/>
              </a:ext>
            </a:extLst>
          </p:cNvPr>
          <p:cNvSpPr/>
          <p:nvPr/>
        </p:nvSpPr>
        <p:spPr bwMode="white">
          <a:xfrm>
            <a:off x="1512090" y="3759618"/>
            <a:ext cx="238035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9DB610-C999-EDA2-DD4F-D20E2A25D954}"/>
              </a:ext>
            </a:extLst>
          </p:cNvPr>
          <p:cNvSpPr/>
          <p:nvPr/>
        </p:nvSpPr>
        <p:spPr bwMode="white">
          <a:xfrm>
            <a:off x="2378539" y="3759618"/>
            <a:ext cx="238035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85D613-590E-CD2A-095D-FEF25BC79B07}"/>
              </a:ext>
            </a:extLst>
          </p:cNvPr>
          <p:cNvSpPr/>
          <p:nvPr/>
        </p:nvSpPr>
        <p:spPr bwMode="white">
          <a:xfrm>
            <a:off x="3149773" y="3759618"/>
            <a:ext cx="418942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2DE3DA-AB1E-A0DA-7276-981AC73C59CD}"/>
              </a:ext>
            </a:extLst>
          </p:cNvPr>
          <p:cNvSpPr/>
          <p:nvPr/>
        </p:nvSpPr>
        <p:spPr bwMode="white">
          <a:xfrm>
            <a:off x="3949571" y="3740553"/>
            <a:ext cx="380856" cy="2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3691D7-9C99-49AD-C02E-C299FC99C019}"/>
              </a:ext>
            </a:extLst>
          </p:cNvPr>
          <p:cNvSpPr/>
          <p:nvPr/>
        </p:nvSpPr>
        <p:spPr bwMode="white">
          <a:xfrm>
            <a:off x="7186851" y="3769150"/>
            <a:ext cx="228513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ECC97B-538A-D84A-327A-5024ECE717E9}"/>
              </a:ext>
            </a:extLst>
          </p:cNvPr>
          <p:cNvSpPr/>
          <p:nvPr/>
        </p:nvSpPr>
        <p:spPr bwMode="white">
          <a:xfrm>
            <a:off x="8043778" y="3759618"/>
            <a:ext cx="238035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B45C844-74BB-63A0-37A3-BA5FDFAAA3B0}"/>
              </a:ext>
            </a:extLst>
          </p:cNvPr>
          <p:cNvSpPr/>
          <p:nvPr/>
        </p:nvSpPr>
        <p:spPr bwMode="white">
          <a:xfrm>
            <a:off x="8824534" y="3759618"/>
            <a:ext cx="399899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FC6ED50-7FEE-AC3B-EF77-D161F33F0EE3}"/>
              </a:ext>
            </a:extLst>
          </p:cNvPr>
          <p:cNvSpPr/>
          <p:nvPr/>
        </p:nvSpPr>
        <p:spPr bwMode="white">
          <a:xfrm>
            <a:off x="9624332" y="3721488"/>
            <a:ext cx="371335" cy="324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6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397BE-AB08-3181-3E4C-7E06AA8EC3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04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91DC788-A0DA-0919-1FB8-2FD61E1657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7"/>
          <a:stretch>
            <a:fillRect/>
          </a:stretch>
        </p:blipFill>
        <p:spPr>
          <a:xfrm>
            <a:off x="1415480" y="3324400"/>
            <a:ext cx="10284520" cy="173005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526F22-923E-AE55-B452-A51030B23DA3}"/>
              </a:ext>
            </a:extLst>
          </p:cNvPr>
          <p:cNvSpPr/>
          <p:nvPr/>
        </p:nvSpPr>
        <p:spPr bwMode="white">
          <a:xfrm>
            <a:off x="1940554" y="4050833"/>
            <a:ext cx="1913803" cy="28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05BEC8-E22B-D086-D108-B98449ADD13C}"/>
              </a:ext>
            </a:extLst>
          </p:cNvPr>
          <p:cNvSpPr/>
          <p:nvPr/>
        </p:nvSpPr>
        <p:spPr bwMode="white">
          <a:xfrm>
            <a:off x="1959596" y="4672125"/>
            <a:ext cx="3884735" cy="29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22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5C8D53-5BFD-14A6-F9A9-4EC5AB1BFD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9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27AA9F-63D3-12AD-C898-E70732C55E9B}"/>
              </a:ext>
            </a:extLst>
          </p:cNvPr>
          <p:cNvSpPr/>
          <p:nvPr/>
        </p:nvSpPr>
        <p:spPr bwMode="white">
          <a:xfrm>
            <a:off x="2083375" y="2014934"/>
            <a:ext cx="3741914" cy="32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795770-F30C-2DDD-274B-7A3E1AFEA1C5}"/>
              </a:ext>
            </a:extLst>
          </p:cNvPr>
          <p:cNvSpPr/>
          <p:nvPr/>
        </p:nvSpPr>
        <p:spPr bwMode="white">
          <a:xfrm>
            <a:off x="2054811" y="2701046"/>
            <a:ext cx="2142317" cy="32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E0A205-DFB4-99A6-9336-8F34E95E882F}"/>
              </a:ext>
            </a:extLst>
          </p:cNvPr>
          <p:cNvSpPr/>
          <p:nvPr/>
        </p:nvSpPr>
        <p:spPr bwMode="white">
          <a:xfrm>
            <a:off x="826549" y="3358569"/>
            <a:ext cx="3646700" cy="2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5A0B5F-CED9-51D2-ED2D-115412494C86}"/>
              </a:ext>
            </a:extLst>
          </p:cNvPr>
          <p:cNvSpPr/>
          <p:nvPr/>
        </p:nvSpPr>
        <p:spPr bwMode="white">
          <a:xfrm>
            <a:off x="4635113" y="3358569"/>
            <a:ext cx="1866196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132C6D6-3F07-4E89-2334-D8D5EF5CD3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 t="38547" r="13641"/>
          <a:stretch>
            <a:fillRect/>
          </a:stretch>
        </p:blipFill>
        <p:spPr>
          <a:xfrm>
            <a:off x="1667508" y="4465860"/>
            <a:ext cx="8856984" cy="129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8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25DEEE-7A0B-7417-2067-3702698792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047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89E41A-7074-1413-9FB0-0919C166A386}"/>
              </a:ext>
            </a:extLst>
          </p:cNvPr>
          <p:cNvSpPr/>
          <p:nvPr/>
        </p:nvSpPr>
        <p:spPr bwMode="white">
          <a:xfrm>
            <a:off x="1226448" y="2703289"/>
            <a:ext cx="1904282" cy="28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8F2617-2918-8392-8E04-B90ADF09E897}"/>
              </a:ext>
            </a:extLst>
          </p:cNvPr>
          <p:cNvSpPr/>
          <p:nvPr/>
        </p:nvSpPr>
        <p:spPr bwMode="white">
          <a:xfrm>
            <a:off x="1235969" y="3323636"/>
            <a:ext cx="3656221" cy="29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A9842C6-1CEE-7876-06D6-0E1CA63920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78" y="4055235"/>
            <a:ext cx="11340000" cy="251128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66C836-B430-8160-BF97-61D38A40C2CE}"/>
              </a:ext>
            </a:extLst>
          </p:cNvPr>
          <p:cNvSpPr/>
          <p:nvPr/>
        </p:nvSpPr>
        <p:spPr bwMode="white">
          <a:xfrm>
            <a:off x="1267405" y="4866868"/>
            <a:ext cx="1904282" cy="28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95D41F-F371-B3D9-4CCA-685B4D773433}"/>
              </a:ext>
            </a:extLst>
          </p:cNvPr>
          <p:cNvSpPr/>
          <p:nvPr/>
        </p:nvSpPr>
        <p:spPr bwMode="white">
          <a:xfrm>
            <a:off x="3485894" y="4866868"/>
            <a:ext cx="2199445" cy="28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5AD85F-DDCF-5A98-9839-6034590685F7}"/>
              </a:ext>
            </a:extLst>
          </p:cNvPr>
          <p:cNvSpPr/>
          <p:nvPr/>
        </p:nvSpPr>
        <p:spPr bwMode="white">
          <a:xfrm>
            <a:off x="1267405" y="5497078"/>
            <a:ext cx="1932846" cy="2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B9A6C8-600C-112A-D8B3-A5B2341BB828}"/>
              </a:ext>
            </a:extLst>
          </p:cNvPr>
          <p:cNvSpPr/>
          <p:nvPr/>
        </p:nvSpPr>
        <p:spPr bwMode="white">
          <a:xfrm>
            <a:off x="1276927" y="6117739"/>
            <a:ext cx="980705" cy="29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88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