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2"/>
    <p:sldId id="343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94" autoAdjust="0"/>
    <p:restoredTop sz="94660"/>
  </p:normalViewPr>
  <p:slideViewPr>
    <p:cSldViewPr showGuides="1">
      <p:cViewPr varScale="1">
        <p:scale>
          <a:sx n="88" d="100"/>
          <a:sy n="88" d="100"/>
        </p:scale>
        <p:origin x="92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442615-C346-1CFA-2B16-9DE0593A8D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105616"/>
            <a:ext cx="11340000" cy="64676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26A679-F34C-0326-CD92-A8005A7C0F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602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7E2E6B-1297-35C7-A02F-FC6EEEB15E82}"/>
              </a:ext>
            </a:extLst>
          </p:cNvPr>
          <p:cNvSpPr/>
          <p:nvPr/>
        </p:nvSpPr>
        <p:spPr bwMode="white">
          <a:xfrm>
            <a:off x="6577481" y="3357561"/>
            <a:ext cx="238035" cy="27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B00745-9A98-6B74-B31D-0675D7B646F7}"/>
              </a:ext>
            </a:extLst>
          </p:cNvPr>
          <p:cNvSpPr/>
          <p:nvPr/>
        </p:nvSpPr>
        <p:spPr bwMode="white">
          <a:xfrm>
            <a:off x="7653400" y="3357561"/>
            <a:ext cx="257078" cy="27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81C0C8-2214-C549-04D5-88AC24442ABC}"/>
              </a:ext>
            </a:extLst>
          </p:cNvPr>
          <p:cNvSpPr/>
          <p:nvPr/>
        </p:nvSpPr>
        <p:spPr bwMode="white">
          <a:xfrm>
            <a:off x="8576977" y="3357561"/>
            <a:ext cx="238035" cy="27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F5F3AC-C4F8-21C5-393D-2CF52A442341}"/>
              </a:ext>
            </a:extLst>
          </p:cNvPr>
          <p:cNvSpPr/>
          <p:nvPr/>
        </p:nvSpPr>
        <p:spPr bwMode="white">
          <a:xfrm>
            <a:off x="9338690" y="3319462"/>
            <a:ext cx="390377" cy="34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E7EAEF-0D85-A908-BC27-A02B54FE89E5}"/>
              </a:ext>
            </a:extLst>
          </p:cNvPr>
          <p:cNvSpPr/>
          <p:nvPr/>
        </p:nvSpPr>
        <p:spPr bwMode="white">
          <a:xfrm>
            <a:off x="1902468" y="3690930"/>
            <a:ext cx="752191" cy="32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6B74A95-BDF8-FC80-0BCB-39CF3204508F}"/>
              </a:ext>
            </a:extLst>
          </p:cNvPr>
          <p:cNvSpPr/>
          <p:nvPr/>
        </p:nvSpPr>
        <p:spPr bwMode="white">
          <a:xfrm>
            <a:off x="7032104" y="3319462"/>
            <a:ext cx="432048" cy="32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68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FE29220A-D7E7-9722-FD21-707F1EA8D0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332" y="1231890"/>
            <a:ext cx="10564729" cy="3921983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8671914-9B5C-E583-A2E9-3CEF76BA86EC}"/>
              </a:ext>
            </a:extLst>
          </p:cNvPr>
          <p:cNvCxnSpPr>
            <a:cxnSpLocks/>
          </p:cNvCxnSpPr>
          <p:nvPr/>
        </p:nvCxnSpPr>
        <p:spPr>
          <a:xfrm>
            <a:off x="3359696" y="3140968"/>
            <a:ext cx="1584176" cy="108012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0FA4155-1012-9262-A4EB-43A425D3EDC7}"/>
              </a:ext>
            </a:extLst>
          </p:cNvPr>
          <p:cNvCxnSpPr>
            <a:cxnSpLocks/>
          </p:cNvCxnSpPr>
          <p:nvPr/>
        </p:nvCxnSpPr>
        <p:spPr>
          <a:xfrm>
            <a:off x="4917480" y="3140968"/>
            <a:ext cx="3122736" cy="108012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702075A-A19E-35A7-2DA0-E40402956164}"/>
              </a:ext>
            </a:extLst>
          </p:cNvPr>
          <p:cNvCxnSpPr>
            <a:cxnSpLocks/>
          </p:cNvCxnSpPr>
          <p:nvPr/>
        </p:nvCxnSpPr>
        <p:spPr>
          <a:xfrm flipV="1">
            <a:off x="3467172" y="3192881"/>
            <a:ext cx="3011676" cy="102820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C85AE59-73C4-1A73-177C-671BDF6A1AEB}"/>
              </a:ext>
            </a:extLst>
          </p:cNvPr>
          <p:cNvCxnSpPr>
            <a:cxnSpLocks/>
          </p:cNvCxnSpPr>
          <p:nvPr/>
        </p:nvCxnSpPr>
        <p:spPr>
          <a:xfrm flipV="1">
            <a:off x="6394180" y="3185863"/>
            <a:ext cx="1619685" cy="103522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8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E01781-C47A-FFD1-C390-F7C010F9CB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06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0C32FB-5395-8235-E0D1-C826E8E07034}"/>
              </a:ext>
            </a:extLst>
          </p:cNvPr>
          <p:cNvSpPr/>
          <p:nvPr/>
        </p:nvSpPr>
        <p:spPr bwMode="white">
          <a:xfrm>
            <a:off x="4635113" y="1490887"/>
            <a:ext cx="399899" cy="32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6FDF2A-7268-46A5-2646-F591D6B19375}"/>
              </a:ext>
            </a:extLst>
          </p:cNvPr>
          <p:cNvSpPr/>
          <p:nvPr/>
        </p:nvSpPr>
        <p:spPr bwMode="white">
          <a:xfrm>
            <a:off x="6701259" y="1519483"/>
            <a:ext cx="257078" cy="26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DDC42B-9E83-A8C4-FA77-7F928D5A60EA}"/>
              </a:ext>
            </a:extLst>
          </p:cNvPr>
          <p:cNvSpPr/>
          <p:nvPr/>
        </p:nvSpPr>
        <p:spPr bwMode="white">
          <a:xfrm>
            <a:off x="9224433" y="1500419"/>
            <a:ext cx="380856" cy="314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EE32B3-755F-B706-0F14-0673AE59E75B}"/>
              </a:ext>
            </a:extLst>
          </p:cNvPr>
          <p:cNvSpPr/>
          <p:nvPr/>
        </p:nvSpPr>
        <p:spPr bwMode="white">
          <a:xfrm>
            <a:off x="1188362" y="2320147"/>
            <a:ext cx="247556" cy="276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8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73753-7EE6-9E8B-6318-337408F9F3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335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40A7F0-1D23-C360-18FD-92360EAC1E94}"/>
              </a:ext>
            </a:extLst>
          </p:cNvPr>
          <p:cNvSpPr/>
          <p:nvPr/>
        </p:nvSpPr>
        <p:spPr bwMode="white">
          <a:xfrm>
            <a:off x="5330176" y="2672065"/>
            <a:ext cx="238035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653838-9315-DC6B-7B64-99A73D06329C}"/>
              </a:ext>
            </a:extLst>
          </p:cNvPr>
          <p:cNvSpPr/>
          <p:nvPr/>
        </p:nvSpPr>
        <p:spPr bwMode="white">
          <a:xfrm>
            <a:off x="6253753" y="2672065"/>
            <a:ext cx="238035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640C02-AD38-E42A-E3AE-939083F821C2}"/>
              </a:ext>
            </a:extLst>
          </p:cNvPr>
          <p:cNvSpPr/>
          <p:nvPr/>
        </p:nvSpPr>
        <p:spPr bwMode="white">
          <a:xfrm>
            <a:off x="7091637" y="2672065"/>
            <a:ext cx="409420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6983BD-3364-6D56-82B3-998C0BBF1EE2}"/>
              </a:ext>
            </a:extLst>
          </p:cNvPr>
          <p:cNvSpPr/>
          <p:nvPr/>
        </p:nvSpPr>
        <p:spPr bwMode="white">
          <a:xfrm>
            <a:off x="8081863" y="2672065"/>
            <a:ext cx="247556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9FA599-7A25-916E-16D1-E12E9072CC96}"/>
              </a:ext>
            </a:extLst>
          </p:cNvPr>
          <p:cNvSpPr/>
          <p:nvPr/>
        </p:nvSpPr>
        <p:spPr bwMode="white">
          <a:xfrm>
            <a:off x="8995919" y="2672065"/>
            <a:ext cx="247556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519BDF0-AE48-331C-829C-1BE126590CC0}"/>
              </a:ext>
            </a:extLst>
          </p:cNvPr>
          <p:cNvSpPr/>
          <p:nvPr/>
        </p:nvSpPr>
        <p:spPr bwMode="white">
          <a:xfrm>
            <a:off x="9852846" y="2672065"/>
            <a:ext cx="399899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D2B2272-AE5A-DEB1-4E31-2271EFB69AF9}"/>
              </a:ext>
            </a:extLst>
          </p:cNvPr>
          <p:cNvSpPr/>
          <p:nvPr/>
        </p:nvSpPr>
        <p:spPr bwMode="white">
          <a:xfrm>
            <a:off x="5254005" y="3453259"/>
            <a:ext cx="409420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4848B5E-FCBF-7AF8-2053-70C67341BB71}"/>
              </a:ext>
            </a:extLst>
          </p:cNvPr>
          <p:cNvSpPr/>
          <p:nvPr/>
        </p:nvSpPr>
        <p:spPr bwMode="white">
          <a:xfrm>
            <a:off x="6244231" y="3443732"/>
            <a:ext cx="247556" cy="2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74E1EE8-B135-FF71-9792-6E9EDBDF40EF}"/>
              </a:ext>
            </a:extLst>
          </p:cNvPr>
          <p:cNvSpPr/>
          <p:nvPr/>
        </p:nvSpPr>
        <p:spPr bwMode="white">
          <a:xfrm>
            <a:off x="7167808" y="3453259"/>
            <a:ext cx="238035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A6EA61D-2217-36B4-4C8F-7E0DE1A4D124}"/>
              </a:ext>
            </a:extLst>
          </p:cNvPr>
          <p:cNvSpPr/>
          <p:nvPr/>
        </p:nvSpPr>
        <p:spPr bwMode="white">
          <a:xfrm>
            <a:off x="8015214" y="3453259"/>
            <a:ext cx="399899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3FFCBB2-B4A0-3988-03D5-E5261FEA1687}"/>
              </a:ext>
            </a:extLst>
          </p:cNvPr>
          <p:cNvSpPr/>
          <p:nvPr/>
        </p:nvSpPr>
        <p:spPr bwMode="white">
          <a:xfrm>
            <a:off x="9005440" y="3453259"/>
            <a:ext cx="238035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0957C4F-6FF0-302C-43E9-552F2B82D57F}"/>
              </a:ext>
            </a:extLst>
          </p:cNvPr>
          <p:cNvSpPr/>
          <p:nvPr/>
        </p:nvSpPr>
        <p:spPr bwMode="white">
          <a:xfrm>
            <a:off x="9919496" y="3443732"/>
            <a:ext cx="247556" cy="2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368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B49746-252F-6D24-F734-2C8159575E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626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D5A76D-1E45-E08C-AEDD-DD6CF7B2028F}"/>
              </a:ext>
            </a:extLst>
          </p:cNvPr>
          <p:cNvSpPr/>
          <p:nvPr/>
        </p:nvSpPr>
        <p:spPr bwMode="white">
          <a:xfrm>
            <a:off x="1388312" y="3673675"/>
            <a:ext cx="409420" cy="27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C17B8C-AD02-F0E1-748C-BED191A31679}"/>
              </a:ext>
            </a:extLst>
          </p:cNvPr>
          <p:cNvSpPr/>
          <p:nvPr/>
        </p:nvSpPr>
        <p:spPr bwMode="white">
          <a:xfrm>
            <a:off x="2549924" y="3673675"/>
            <a:ext cx="238035" cy="27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EFC77F-8A73-F70C-7693-7852DF1EC653}"/>
              </a:ext>
            </a:extLst>
          </p:cNvPr>
          <p:cNvSpPr/>
          <p:nvPr/>
        </p:nvSpPr>
        <p:spPr bwMode="white">
          <a:xfrm>
            <a:off x="3463979" y="3673675"/>
            <a:ext cx="238035" cy="27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FE61CF-EFB4-5538-8F89-2F6D5704D093}"/>
              </a:ext>
            </a:extLst>
          </p:cNvPr>
          <p:cNvSpPr/>
          <p:nvPr/>
        </p:nvSpPr>
        <p:spPr bwMode="white">
          <a:xfrm>
            <a:off x="6434659" y="3673675"/>
            <a:ext cx="257078" cy="27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F0DEE8-1A7E-717F-8A90-B5D10555A289}"/>
              </a:ext>
            </a:extLst>
          </p:cNvPr>
          <p:cNvSpPr/>
          <p:nvPr/>
        </p:nvSpPr>
        <p:spPr bwMode="white">
          <a:xfrm>
            <a:off x="6948816" y="3683207"/>
            <a:ext cx="304685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9A5CB1-4DC3-969A-C5DA-0444770614C0}"/>
              </a:ext>
            </a:extLst>
          </p:cNvPr>
          <p:cNvSpPr/>
          <p:nvPr/>
        </p:nvSpPr>
        <p:spPr bwMode="white">
          <a:xfrm>
            <a:off x="7520100" y="3673675"/>
            <a:ext cx="247556" cy="27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C76CD59-F448-34D1-1A71-3620DD18C0F6}"/>
              </a:ext>
            </a:extLst>
          </p:cNvPr>
          <p:cNvSpPr/>
          <p:nvPr/>
        </p:nvSpPr>
        <p:spPr bwMode="white">
          <a:xfrm>
            <a:off x="8377027" y="3673675"/>
            <a:ext cx="399899" cy="27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731B147-2F22-C288-DE3B-6917B2163B29}"/>
              </a:ext>
            </a:extLst>
          </p:cNvPr>
          <p:cNvSpPr/>
          <p:nvPr/>
        </p:nvSpPr>
        <p:spPr bwMode="white">
          <a:xfrm>
            <a:off x="9195869" y="3635548"/>
            <a:ext cx="771234" cy="34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882AED6-6325-8717-B138-1EE19E361D17}"/>
              </a:ext>
            </a:extLst>
          </p:cNvPr>
          <p:cNvSpPr/>
          <p:nvPr/>
        </p:nvSpPr>
        <p:spPr bwMode="white">
          <a:xfrm>
            <a:off x="1922161" y="3643388"/>
            <a:ext cx="409420" cy="27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99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6E0E04-EFD2-E215-0D36-51684490FF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323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ECFC23-2F04-CD90-B1D0-9FAE685CDDAB}"/>
              </a:ext>
            </a:extLst>
          </p:cNvPr>
          <p:cNvSpPr/>
          <p:nvPr/>
        </p:nvSpPr>
        <p:spPr bwMode="white">
          <a:xfrm>
            <a:off x="1502569" y="3404881"/>
            <a:ext cx="2018539" cy="31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A95975-5790-2F95-81D4-A76A0FE37ED6}"/>
              </a:ext>
            </a:extLst>
          </p:cNvPr>
          <p:cNvSpPr/>
          <p:nvPr/>
        </p:nvSpPr>
        <p:spPr bwMode="white">
          <a:xfrm>
            <a:off x="1512090" y="3976291"/>
            <a:ext cx="3037329" cy="31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151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91963B-658C-744A-2A20-18DE8ED376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67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EBD0D9-A1AE-E623-0358-5EA761D743DF}"/>
              </a:ext>
            </a:extLst>
          </p:cNvPr>
          <p:cNvSpPr/>
          <p:nvPr/>
        </p:nvSpPr>
        <p:spPr bwMode="white">
          <a:xfrm>
            <a:off x="712292" y="3314409"/>
            <a:ext cx="2028060" cy="29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B9B4D8-CBF5-F91C-873E-06C1764A02C8}"/>
              </a:ext>
            </a:extLst>
          </p:cNvPr>
          <p:cNvSpPr/>
          <p:nvPr/>
        </p:nvSpPr>
        <p:spPr bwMode="white">
          <a:xfrm>
            <a:off x="731335" y="3877578"/>
            <a:ext cx="3037329" cy="31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8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C15C47-3474-0A0B-0A64-E9024AF2F2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6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8981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77124F-96E2-4615-263C-49D23D1742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42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991C20-6C00-FE61-CC0E-2FFDA6D73EC4}"/>
              </a:ext>
            </a:extLst>
          </p:cNvPr>
          <p:cNvSpPr/>
          <p:nvPr/>
        </p:nvSpPr>
        <p:spPr bwMode="white">
          <a:xfrm>
            <a:off x="845591" y="2712049"/>
            <a:ext cx="2028060" cy="30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2D0492-6578-2EC0-D87D-F988EE1D3955}"/>
              </a:ext>
            </a:extLst>
          </p:cNvPr>
          <p:cNvSpPr/>
          <p:nvPr/>
        </p:nvSpPr>
        <p:spPr bwMode="white">
          <a:xfrm>
            <a:off x="6434659" y="2692972"/>
            <a:ext cx="2018539" cy="32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DDCECC-4F0F-0D9D-277B-6056C0E9A21B}"/>
              </a:ext>
            </a:extLst>
          </p:cNvPr>
          <p:cNvSpPr/>
          <p:nvPr/>
        </p:nvSpPr>
        <p:spPr bwMode="white">
          <a:xfrm>
            <a:off x="864634" y="3274838"/>
            <a:ext cx="4122770" cy="31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4CDB1A-E3F6-FFF4-42F4-D686162F994D}"/>
              </a:ext>
            </a:extLst>
          </p:cNvPr>
          <p:cNvSpPr/>
          <p:nvPr/>
        </p:nvSpPr>
        <p:spPr bwMode="white">
          <a:xfrm>
            <a:off x="6453702" y="3274838"/>
            <a:ext cx="3370579" cy="31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5FA4F8-CD95-B5F8-4695-FD735502F561}"/>
              </a:ext>
            </a:extLst>
          </p:cNvPr>
          <p:cNvSpPr/>
          <p:nvPr/>
        </p:nvSpPr>
        <p:spPr bwMode="white">
          <a:xfrm>
            <a:off x="845591" y="4524418"/>
            <a:ext cx="1409168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22E9EA-F4AE-E68D-25DB-A149BFFC42D3}"/>
              </a:ext>
            </a:extLst>
          </p:cNvPr>
          <p:cNvSpPr/>
          <p:nvPr/>
        </p:nvSpPr>
        <p:spPr bwMode="white">
          <a:xfrm>
            <a:off x="855113" y="5077667"/>
            <a:ext cx="6731637" cy="31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68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960BED-72E0-C08D-A8ED-99AECBA859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8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0E460A-28BD-6F88-E999-5DBEE0BDE302}"/>
              </a:ext>
            </a:extLst>
          </p:cNvPr>
          <p:cNvSpPr/>
          <p:nvPr/>
        </p:nvSpPr>
        <p:spPr bwMode="white">
          <a:xfrm>
            <a:off x="855113" y="2673490"/>
            <a:ext cx="2351788" cy="31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C00873-97B0-21E2-8CDC-6FBB60F67006}"/>
              </a:ext>
            </a:extLst>
          </p:cNvPr>
          <p:cNvSpPr/>
          <p:nvPr/>
        </p:nvSpPr>
        <p:spPr bwMode="white">
          <a:xfrm>
            <a:off x="845591" y="3255193"/>
            <a:ext cx="2028060" cy="31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78D8E7-5AD6-0060-4488-DACDEB461350}"/>
              </a:ext>
            </a:extLst>
          </p:cNvPr>
          <p:cNvSpPr/>
          <p:nvPr/>
        </p:nvSpPr>
        <p:spPr bwMode="white">
          <a:xfrm>
            <a:off x="864634" y="3836897"/>
            <a:ext cx="4208463" cy="31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17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8A1EAC-473B-78C6-E1FB-65B9AB796E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846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8B8DCE-61E5-34DD-E86C-045D132DD42B}"/>
              </a:ext>
            </a:extLst>
          </p:cNvPr>
          <p:cNvSpPr/>
          <p:nvPr/>
        </p:nvSpPr>
        <p:spPr bwMode="white">
          <a:xfrm>
            <a:off x="3597279" y="2187830"/>
            <a:ext cx="238035" cy="26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A30203-7E26-BC71-D0B1-8C56031FC3BB}"/>
              </a:ext>
            </a:extLst>
          </p:cNvPr>
          <p:cNvSpPr/>
          <p:nvPr/>
        </p:nvSpPr>
        <p:spPr bwMode="white">
          <a:xfrm>
            <a:off x="6786952" y="2187830"/>
            <a:ext cx="399898" cy="26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FF14F7-C136-B4A4-3E36-B1ADEE86039F}"/>
              </a:ext>
            </a:extLst>
          </p:cNvPr>
          <p:cNvSpPr/>
          <p:nvPr/>
        </p:nvSpPr>
        <p:spPr bwMode="white">
          <a:xfrm>
            <a:off x="9690982" y="2187830"/>
            <a:ext cx="238035" cy="26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662863-B166-5085-C204-81190E2E9EF4}"/>
              </a:ext>
            </a:extLst>
          </p:cNvPr>
          <p:cNvSpPr/>
          <p:nvPr/>
        </p:nvSpPr>
        <p:spPr bwMode="white">
          <a:xfrm>
            <a:off x="2064332" y="2836745"/>
            <a:ext cx="247556" cy="27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07019A-7F41-3902-5458-10C0A6BBDF03}"/>
              </a:ext>
            </a:extLst>
          </p:cNvPr>
          <p:cNvSpPr/>
          <p:nvPr/>
        </p:nvSpPr>
        <p:spPr bwMode="white">
          <a:xfrm>
            <a:off x="4349471" y="2798574"/>
            <a:ext cx="2665994" cy="343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93F784-8C87-6420-086E-6314B041A2FE}"/>
              </a:ext>
            </a:extLst>
          </p:cNvPr>
          <p:cNvSpPr/>
          <p:nvPr/>
        </p:nvSpPr>
        <p:spPr bwMode="white">
          <a:xfrm>
            <a:off x="3663929" y="3485660"/>
            <a:ext cx="247556" cy="27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84873A5-54DF-EC1A-F20D-810D8D16F929}"/>
              </a:ext>
            </a:extLst>
          </p:cNvPr>
          <p:cNvSpPr/>
          <p:nvPr/>
        </p:nvSpPr>
        <p:spPr bwMode="white">
          <a:xfrm>
            <a:off x="7358236" y="3485660"/>
            <a:ext cx="409420" cy="27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CFCC16F-EAD8-C8E5-9D0C-D3796CFC84EE}"/>
              </a:ext>
            </a:extLst>
          </p:cNvPr>
          <p:cNvSpPr/>
          <p:nvPr/>
        </p:nvSpPr>
        <p:spPr bwMode="white">
          <a:xfrm>
            <a:off x="8900705" y="4144119"/>
            <a:ext cx="1685289" cy="26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41ADB83-E279-67C7-69FC-9A100E69CCC4}"/>
              </a:ext>
            </a:extLst>
          </p:cNvPr>
          <p:cNvSpPr/>
          <p:nvPr/>
        </p:nvSpPr>
        <p:spPr bwMode="white">
          <a:xfrm>
            <a:off x="2064332" y="4793034"/>
            <a:ext cx="1571032" cy="26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30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C0EFB7-76BE-193F-8113-5DDCCFFFBD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62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20B01A-944A-8BEC-C92C-8FF7F61B86E5}"/>
              </a:ext>
            </a:extLst>
          </p:cNvPr>
          <p:cNvSpPr/>
          <p:nvPr/>
        </p:nvSpPr>
        <p:spPr bwMode="white">
          <a:xfrm>
            <a:off x="2473753" y="1443638"/>
            <a:ext cx="238035" cy="2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0F2E7C-153F-375E-B229-A7C1FEE212C7}"/>
              </a:ext>
            </a:extLst>
          </p:cNvPr>
          <p:cNvSpPr/>
          <p:nvPr/>
        </p:nvSpPr>
        <p:spPr bwMode="white">
          <a:xfrm>
            <a:off x="6996423" y="1443638"/>
            <a:ext cx="238035" cy="2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AF361F-972E-5925-E29F-D06FE17586C1}"/>
              </a:ext>
            </a:extLst>
          </p:cNvPr>
          <p:cNvSpPr/>
          <p:nvPr/>
        </p:nvSpPr>
        <p:spPr bwMode="white">
          <a:xfrm>
            <a:off x="9890931" y="1443638"/>
            <a:ext cx="247556" cy="2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F332F5-5B03-E6F1-F6B7-23249522DD2D}"/>
              </a:ext>
            </a:extLst>
          </p:cNvPr>
          <p:cNvSpPr/>
          <p:nvPr/>
        </p:nvSpPr>
        <p:spPr bwMode="white">
          <a:xfrm>
            <a:off x="3197380" y="2093004"/>
            <a:ext cx="399899" cy="2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307C7B-4075-071B-F903-452C5B467F8C}"/>
              </a:ext>
            </a:extLst>
          </p:cNvPr>
          <p:cNvSpPr/>
          <p:nvPr/>
        </p:nvSpPr>
        <p:spPr bwMode="white">
          <a:xfrm>
            <a:off x="5054055" y="2093004"/>
            <a:ext cx="238035" cy="2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EB7AA7-6573-D0D9-7D1F-8DB205586549}"/>
              </a:ext>
            </a:extLst>
          </p:cNvPr>
          <p:cNvSpPr/>
          <p:nvPr/>
        </p:nvSpPr>
        <p:spPr bwMode="white">
          <a:xfrm>
            <a:off x="6748866" y="2093004"/>
            <a:ext cx="238035" cy="2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0A00ADD-0C12-9F16-6319-FF3919D8F57D}"/>
              </a:ext>
            </a:extLst>
          </p:cNvPr>
          <p:cNvSpPr/>
          <p:nvPr/>
        </p:nvSpPr>
        <p:spPr bwMode="white">
          <a:xfrm>
            <a:off x="4482770" y="2742370"/>
            <a:ext cx="247556" cy="2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8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3AB284-0D8A-56AA-B305-632E03FD80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99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BE4F60-AD3C-8B3F-DD51-7CE0748425A4}"/>
              </a:ext>
            </a:extLst>
          </p:cNvPr>
          <p:cNvSpPr/>
          <p:nvPr/>
        </p:nvSpPr>
        <p:spPr bwMode="white">
          <a:xfrm>
            <a:off x="1845340" y="2263221"/>
            <a:ext cx="399899" cy="276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8EEC87-E216-977B-8792-FEFE44079051}"/>
              </a:ext>
            </a:extLst>
          </p:cNvPr>
          <p:cNvSpPr/>
          <p:nvPr/>
        </p:nvSpPr>
        <p:spPr bwMode="white">
          <a:xfrm>
            <a:off x="9138740" y="2253686"/>
            <a:ext cx="390377" cy="28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5BDA59-2D21-EAD0-EF43-E504EB67A255}"/>
              </a:ext>
            </a:extLst>
          </p:cNvPr>
          <p:cNvSpPr/>
          <p:nvPr/>
        </p:nvSpPr>
        <p:spPr bwMode="white">
          <a:xfrm>
            <a:off x="1654911" y="3092691"/>
            <a:ext cx="399899" cy="276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9CA7FB-22E9-5E1A-941E-F338B23E5FA6}"/>
              </a:ext>
            </a:extLst>
          </p:cNvPr>
          <p:cNvSpPr/>
          <p:nvPr/>
        </p:nvSpPr>
        <p:spPr bwMode="white">
          <a:xfrm>
            <a:off x="4920755" y="3083156"/>
            <a:ext cx="390377" cy="28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59CDBB-0462-3A7C-5288-101955D21A3D}"/>
              </a:ext>
            </a:extLst>
          </p:cNvPr>
          <p:cNvSpPr/>
          <p:nvPr/>
        </p:nvSpPr>
        <p:spPr bwMode="white">
          <a:xfrm>
            <a:off x="8148513" y="3836353"/>
            <a:ext cx="428463" cy="276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F6175B1-4255-D012-03FB-086E0A37F00B}"/>
              </a:ext>
            </a:extLst>
          </p:cNvPr>
          <p:cNvSpPr/>
          <p:nvPr/>
        </p:nvSpPr>
        <p:spPr bwMode="white">
          <a:xfrm>
            <a:off x="5115943" y="2237531"/>
            <a:ext cx="390377" cy="28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C7D8F3-06CA-2E4F-CBA5-E93ED55BDF99}"/>
              </a:ext>
            </a:extLst>
          </p:cNvPr>
          <p:cNvSpPr/>
          <p:nvPr/>
        </p:nvSpPr>
        <p:spPr bwMode="white">
          <a:xfrm>
            <a:off x="8943551" y="3083156"/>
            <a:ext cx="390377" cy="28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2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6C5555-4C97-D65D-3603-CCD39F8CFD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20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719B7B-D4A2-AA0F-765B-C5E3DBA82F80}"/>
              </a:ext>
            </a:extLst>
          </p:cNvPr>
          <p:cNvSpPr/>
          <p:nvPr/>
        </p:nvSpPr>
        <p:spPr bwMode="white">
          <a:xfrm>
            <a:off x="10005188" y="1424378"/>
            <a:ext cx="238035" cy="2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F88CCE-D0D6-867A-EE35-94EA3BBFEC9B}"/>
              </a:ext>
            </a:extLst>
          </p:cNvPr>
          <p:cNvSpPr/>
          <p:nvPr/>
        </p:nvSpPr>
        <p:spPr bwMode="white">
          <a:xfrm>
            <a:off x="5806246" y="2073222"/>
            <a:ext cx="238035" cy="2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97F60A-A9A7-9D78-2D4E-7FB3FDE307EE}"/>
              </a:ext>
            </a:extLst>
          </p:cNvPr>
          <p:cNvSpPr/>
          <p:nvPr/>
        </p:nvSpPr>
        <p:spPr bwMode="white">
          <a:xfrm>
            <a:off x="3921007" y="4888060"/>
            <a:ext cx="257078" cy="276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55D94D3-BF4C-148B-985D-ED247EABDA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333326"/>
            <a:ext cx="11340000" cy="12073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D11E1F-2DFC-ABFE-ED8F-182B696B988B}"/>
              </a:ext>
            </a:extLst>
          </p:cNvPr>
          <p:cNvSpPr/>
          <p:nvPr/>
        </p:nvSpPr>
        <p:spPr bwMode="white">
          <a:xfrm>
            <a:off x="5587254" y="5534542"/>
            <a:ext cx="247556" cy="26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53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BBB231-E0B3-7227-6F16-FDF2B59088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449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367CAC-2001-E4F4-3E2C-B6DE54578A08}"/>
              </a:ext>
            </a:extLst>
          </p:cNvPr>
          <p:cNvSpPr/>
          <p:nvPr/>
        </p:nvSpPr>
        <p:spPr bwMode="white">
          <a:xfrm>
            <a:off x="4520856" y="3350580"/>
            <a:ext cx="418942" cy="362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04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8F60BD-7D93-A288-367C-E5980620B0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21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8F8FC6-7243-C32F-9C47-B849AA8C2CE1}"/>
              </a:ext>
            </a:extLst>
          </p:cNvPr>
          <p:cNvSpPr/>
          <p:nvPr/>
        </p:nvSpPr>
        <p:spPr bwMode="white">
          <a:xfrm>
            <a:off x="2235717" y="1395609"/>
            <a:ext cx="418942" cy="36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20ED76-5964-5DAF-DC83-F95AF8A38E57}"/>
              </a:ext>
            </a:extLst>
          </p:cNvPr>
          <p:cNvSpPr/>
          <p:nvPr/>
        </p:nvSpPr>
        <p:spPr bwMode="white">
          <a:xfrm>
            <a:off x="6187103" y="3378647"/>
            <a:ext cx="418942" cy="36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18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4B8B61-4B4E-7305-9DA6-BB38B57AC0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777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34F82A-A8E1-AECB-E966-1ED34AD56A4A}"/>
              </a:ext>
            </a:extLst>
          </p:cNvPr>
          <p:cNvSpPr/>
          <p:nvPr/>
        </p:nvSpPr>
        <p:spPr bwMode="white">
          <a:xfrm>
            <a:off x="5244483" y="1404959"/>
            <a:ext cx="418942" cy="36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7729B7-9C1A-A29C-6702-0F0714DC03D0}"/>
              </a:ext>
            </a:extLst>
          </p:cNvPr>
          <p:cNvSpPr/>
          <p:nvPr/>
        </p:nvSpPr>
        <p:spPr bwMode="white">
          <a:xfrm>
            <a:off x="4682720" y="4309843"/>
            <a:ext cx="418942" cy="36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02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96E548-B338-E490-F72F-C6392DEC08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83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30CB08-61E9-7F24-2D9A-6E4B83063844}"/>
              </a:ext>
            </a:extLst>
          </p:cNvPr>
          <p:cNvSpPr/>
          <p:nvPr/>
        </p:nvSpPr>
        <p:spPr bwMode="white">
          <a:xfrm>
            <a:off x="2445188" y="2309813"/>
            <a:ext cx="238035" cy="26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1E0CA6-BA15-F7C7-77EC-6FF481A790F2}"/>
              </a:ext>
            </a:extLst>
          </p:cNvPr>
          <p:cNvSpPr/>
          <p:nvPr/>
        </p:nvSpPr>
        <p:spPr bwMode="white">
          <a:xfrm>
            <a:off x="5263526" y="2309813"/>
            <a:ext cx="257078" cy="26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5B17FD-00F8-0291-C392-9F5B7827825C}"/>
              </a:ext>
            </a:extLst>
          </p:cNvPr>
          <p:cNvSpPr/>
          <p:nvPr/>
        </p:nvSpPr>
        <p:spPr bwMode="white">
          <a:xfrm>
            <a:off x="8091385" y="2309813"/>
            <a:ext cx="247556" cy="26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8D06DB-1F7B-934F-B7AF-885169DFB1A1}"/>
              </a:ext>
            </a:extLst>
          </p:cNvPr>
          <p:cNvSpPr/>
          <p:nvPr/>
        </p:nvSpPr>
        <p:spPr bwMode="white">
          <a:xfrm>
            <a:off x="10919244" y="2309813"/>
            <a:ext cx="238035" cy="26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33E573-813D-800E-6D4D-C4AD11988997}"/>
              </a:ext>
            </a:extLst>
          </p:cNvPr>
          <p:cNvSpPr/>
          <p:nvPr/>
        </p:nvSpPr>
        <p:spPr bwMode="white">
          <a:xfrm>
            <a:off x="2445188" y="3033689"/>
            <a:ext cx="238035" cy="26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E208EC0-85D5-DCC6-3486-B71CC7065B56}"/>
              </a:ext>
            </a:extLst>
          </p:cNvPr>
          <p:cNvSpPr/>
          <p:nvPr/>
        </p:nvSpPr>
        <p:spPr bwMode="white">
          <a:xfrm>
            <a:off x="5082619" y="3024164"/>
            <a:ext cx="238035" cy="27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392DCD7-6F9D-2D08-2D17-2B0FACA93124}"/>
              </a:ext>
            </a:extLst>
          </p:cNvPr>
          <p:cNvSpPr/>
          <p:nvPr/>
        </p:nvSpPr>
        <p:spPr bwMode="white">
          <a:xfrm>
            <a:off x="8091385" y="3024164"/>
            <a:ext cx="247556" cy="27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A3950A9-DCCA-6688-F8B7-97D5F668D62C}"/>
              </a:ext>
            </a:extLst>
          </p:cNvPr>
          <p:cNvSpPr/>
          <p:nvPr/>
        </p:nvSpPr>
        <p:spPr bwMode="white">
          <a:xfrm>
            <a:off x="10728816" y="3024164"/>
            <a:ext cx="238035" cy="27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732BA9B-D5CB-4445-8D13-A108C37B2976}"/>
              </a:ext>
            </a:extLst>
          </p:cNvPr>
          <p:cNvSpPr/>
          <p:nvPr/>
        </p:nvSpPr>
        <p:spPr bwMode="white">
          <a:xfrm>
            <a:off x="2445188" y="3748039"/>
            <a:ext cx="238035" cy="27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919D810-7927-6FC4-0095-8A42EEFE4E32}"/>
              </a:ext>
            </a:extLst>
          </p:cNvPr>
          <p:cNvSpPr/>
          <p:nvPr/>
        </p:nvSpPr>
        <p:spPr bwMode="white">
          <a:xfrm>
            <a:off x="5273047" y="3748039"/>
            <a:ext cx="238035" cy="27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5A857A3-1DC7-895D-BB74-CAB650F1937A}"/>
              </a:ext>
            </a:extLst>
          </p:cNvPr>
          <p:cNvSpPr/>
          <p:nvPr/>
        </p:nvSpPr>
        <p:spPr bwMode="white">
          <a:xfrm>
            <a:off x="8091385" y="3748039"/>
            <a:ext cx="238035" cy="26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B509C2D-3289-1F66-594B-9288BA8318D0}"/>
              </a:ext>
            </a:extLst>
          </p:cNvPr>
          <p:cNvSpPr/>
          <p:nvPr/>
        </p:nvSpPr>
        <p:spPr bwMode="white">
          <a:xfrm>
            <a:off x="10909722" y="3748039"/>
            <a:ext cx="257078" cy="26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38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2025-07-24T16:08:14Z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