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3E21F-B9E0-039F-AAB6-AE43726CEA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11822"/>
            <a:ext cx="5375960" cy="14343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B650F-C543-7D8D-4BF0-5CD3764B02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875F28-7E7D-5D7F-F77E-7938B1E8DC76}"/>
              </a:ext>
            </a:extLst>
          </p:cNvPr>
          <p:cNvSpPr/>
          <p:nvPr/>
        </p:nvSpPr>
        <p:spPr bwMode="white">
          <a:xfrm>
            <a:off x="2426146" y="2147765"/>
            <a:ext cx="409420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D9C2D3-7182-232A-2417-46567D939141}"/>
              </a:ext>
            </a:extLst>
          </p:cNvPr>
          <p:cNvSpPr/>
          <p:nvPr/>
        </p:nvSpPr>
        <p:spPr bwMode="white">
          <a:xfrm>
            <a:off x="5111183" y="2147765"/>
            <a:ext cx="399899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0AAB45-085A-8A2B-A5D6-C32693B140D6}"/>
              </a:ext>
            </a:extLst>
          </p:cNvPr>
          <p:cNvSpPr/>
          <p:nvPr/>
        </p:nvSpPr>
        <p:spPr bwMode="white">
          <a:xfrm>
            <a:off x="7967607" y="2138241"/>
            <a:ext cx="399899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82B9AB-67F1-E5AF-3960-0F7B627DD70D}"/>
              </a:ext>
            </a:extLst>
          </p:cNvPr>
          <p:cNvSpPr/>
          <p:nvPr/>
        </p:nvSpPr>
        <p:spPr bwMode="white">
          <a:xfrm>
            <a:off x="10633602" y="2138241"/>
            <a:ext cx="399899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FD0B6F-42A0-EBB4-1348-3160BA5BE89B}"/>
              </a:ext>
            </a:extLst>
          </p:cNvPr>
          <p:cNvSpPr/>
          <p:nvPr/>
        </p:nvSpPr>
        <p:spPr bwMode="white">
          <a:xfrm>
            <a:off x="2245239" y="2823923"/>
            <a:ext cx="409420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57F68C-342E-9515-2F5D-78D8B630B6EA}"/>
              </a:ext>
            </a:extLst>
          </p:cNvPr>
          <p:cNvSpPr/>
          <p:nvPr/>
        </p:nvSpPr>
        <p:spPr bwMode="white">
          <a:xfrm>
            <a:off x="5111183" y="2823923"/>
            <a:ext cx="218992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D78B23-8214-AE47-0D89-7C89BDE3A17A}"/>
              </a:ext>
            </a:extLst>
          </p:cNvPr>
          <p:cNvSpPr/>
          <p:nvPr/>
        </p:nvSpPr>
        <p:spPr bwMode="white">
          <a:xfrm>
            <a:off x="7777178" y="2823923"/>
            <a:ext cx="409420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4F6EC3-9A90-9AED-2E6C-11B91D5ABD49}"/>
              </a:ext>
            </a:extLst>
          </p:cNvPr>
          <p:cNvSpPr/>
          <p:nvPr/>
        </p:nvSpPr>
        <p:spPr bwMode="white">
          <a:xfrm>
            <a:off x="10814508" y="2823923"/>
            <a:ext cx="409420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3F82CA-9203-17AC-2BCD-C7AC388D03AF}"/>
              </a:ext>
            </a:extLst>
          </p:cNvPr>
          <p:cNvSpPr/>
          <p:nvPr/>
        </p:nvSpPr>
        <p:spPr bwMode="white">
          <a:xfrm>
            <a:off x="2435667" y="3500081"/>
            <a:ext cx="399899" cy="25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22A7A1B-80C5-78DE-6BF6-F28E699DA11E}"/>
              </a:ext>
            </a:extLst>
          </p:cNvPr>
          <p:cNvSpPr/>
          <p:nvPr/>
        </p:nvSpPr>
        <p:spPr bwMode="white">
          <a:xfrm>
            <a:off x="5292090" y="3500081"/>
            <a:ext cx="399899" cy="25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C61B9B6-DC9B-E019-4CEF-39FF5CCA7E77}"/>
              </a:ext>
            </a:extLst>
          </p:cNvPr>
          <p:cNvSpPr/>
          <p:nvPr/>
        </p:nvSpPr>
        <p:spPr bwMode="white">
          <a:xfrm>
            <a:off x="7958085" y="3500081"/>
            <a:ext cx="409420" cy="25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15A32DD-232A-303D-7A49-A1D88E8253CA}"/>
              </a:ext>
            </a:extLst>
          </p:cNvPr>
          <p:cNvSpPr/>
          <p:nvPr/>
        </p:nvSpPr>
        <p:spPr bwMode="white">
          <a:xfrm>
            <a:off x="10643123" y="3509604"/>
            <a:ext cx="218992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18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59E04-ECDB-1C64-2D18-9184473F27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80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B911B6-33C2-E7E5-A5F9-B0DCE87BEB2D}"/>
              </a:ext>
            </a:extLst>
          </p:cNvPr>
          <p:cNvSpPr/>
          <p:nvPr/>
        </p:nvSpPr>
        <p:spPr bwMode="white">
          <a:xfrm>
            <a:off x="3568715" y="2385892"/>
            <a:ext cx="380856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E79C26-BCE1-B6EB-E3ED-1D780892DBDC}"/>
              </a:ext>
            </a:extLst>
          </p:cNvPr>
          <p:cNvSpPr/>
          <p:nvPr/>
        </p:nvSpPr>
        <p:spPr bwMode="white">
          <a:xfrm>
            <a:off x="5196876" y="2385892"/>
            <a:ext cx="390377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16F429-5269-7534-F2C6-E4556D9E0AB4}"/>
              </a:ext>
            </a:extLst>
          </p:cNvPr>
          <p:cNvSpPr/>
          <p:nvPr/>
        </p:nvSpPr>
        <p:spPr bwMode="white">
          <a:xfrm>
            <a:off x="6853602" y="2385892"/>
            <a:ext cx="399899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928707-A622-96B7-9CC8-B6BF4DB8CC70}"/>
              </a:ext>
            </a:extLst>
          </p:cNvPr>
          <p:cNvSpPr/>
          <p:nvPr/>
        </p:nvSpPr>
        <p:spPr bwMode="white">
          <a:xfrm>
            <a:off x="8491284" y="2385892"/>
            <a:ext cx="409420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3938F9-6E92-769F-7598-EEB32FD56BC9}"/>
              </a:ext>
            </a:extLst>
          </p:cNvPr>
          <p:cNvSpPr/>
          <p:nvPr/>
        </p:nvSpPr>
        <p:spPr bwMode="white">
          <a:xfrm>
            <a:off x="3549672" y="3443023"/>
            <a:ext cx="399899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881F9E-5E72-9488-9897-4D4EDF5AF40C}"/>
              </a:ext>
            </a:extLst>
          </p:cNvPr>
          <p:cNvSpPr/>
          <p:nvPr/>
        </p:nvSpPr>
        <p:spPr bwMode="white">
          <a:xfrm>
            <a:off x="5196876" y="3443023"/>
            <a:ext cx="409420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2F6038-AC3E-C9B3-B1E0-E704C2F27044}"/>
              </a:ext>
            </a:extLst>
          </p:cNvPr>
          <p:cNvSpPr/>
          <p:nvPr/>
        </p:nvSpPr>
        <p:spPr bwMode="white">
          <a:xfrm>
            <a:off x="6844080" y="3443023"/>
            <a:ext cx="409420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65FC53-6B3F-7333-3D25-9838A199C35F}"/>
              </a:ext>
            </a:extLst>
          </p:cNvPr>
          <p:cNvSpPr/>
          <p:nvPr/>
        </p:nvSpPr>
        <p:spPr bwMode="white">
          <a:xfrm>
            <a:off x="8510327" y="3443023"/>
            <a:ext cx="390377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00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F59826-2B59-E1EA-C058-77358FA3C9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D2E59-0D4F-0BA3-F437-8F71FAC2B41A}"/>
              </a:ext>
            </a:extLst>
          </p:cNvPr>
          <p:cNvSpPr/>
          <p:nvPr/>
        </p:nvSpPr>
        <p:spPr bwMode="white">
          <a:xfrm>
            <a:off x="1112191" y="2406129"/>
            <a:ext cx="399899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520635-48D7-7ADB-9101-B64865DCA9F8}"/>
              </a:ext>
            </a:extLst>
          </p:cNvPr>
          <p:cNvSpPr/>
          <p:nvPr/>
        </p:nvSpPr>
        <p:spPr bwMode="white">
          <a:xfrm>
            <a:off x="5387304" y="2406129"/>
            <a:ext cx="409420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4E01B5-BB2F-DD05-AD8B-42ACFA4F8108}"/>
              </a:ext>
            </a:extLst>
          </p:cNvPr>
          <p:cNvSpPr/>
          <p:nvPr/>
        </p:nvSpPr>
        <p:spPr bwMode="white">
          <a:xfrm>
            <a:off x="8795969" y="2415662"/>
            <a:ext cx="390377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99E73D-0B61-FAA1-D8F6-341B78FD4881}"/>
              </a:ext>
            </a:extLst>
          </p:cNvPr>
          <p:cNvSpPr/>
          <p:nvPr/>
        </p:nvSpPr>
        <p:spPr bwMode="white">
          <a:xfrm>
            <a:off x="1112191" y="3311792"/>
            <a:ext cx="399899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E24415-A100-2E2B-7ABA-923B6BBE2939}"/>
              </a:ext>
            </a:extLst>
          </p:cNvPr>
          <p:cNvSpPr/>
          <p:nvPr/>
        </p:nvSpPr>
        <p:spPr bwMode="white">
          <a:xfrm>
            <a:off x="5387304" y="3311792"/>
            <a:ext cx="409420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8B002C-3F7A-E797-1E63-466AEB45C488}"/>
              </a:ext>
            </a:extLst>
          </p:cNvPr>
          <p:cNvSpPr/>
          <p:nvPr/>
        </p:nvSpPr>
        <p:spPr bwMode="white">
          <a:xfrm>
            <a:off x="8786448" y="3311792"/>
            <a:ext cx="399899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F569A9-D2A1-AA5D-E430-8A948BE53194}"/>
              </a:ext>
            </a:extLst>
          </p:cNvPr>
          <p:cNvSpPr/>
          <p:nvPr/>
        </p:nvSpPr>
        <p:spPr bwMode="white">
          <a:xfrm>
            <a:off x="1112191" y="4217455"/>
            <a:ext cx="399899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90268A-FB7F-37D3-2E2F-94608FB87D04}"/>
              </a:ext>
            </a:extLst>
          </p:cNvPr>
          <p:cNvSpPr/>
          <p:nvPr/>
        </p:nvSpPr>
        <p:spPr bwMode="white">
          <a:xfrm>
            <a:off x="5387304" y="4217455"/>
            <a:ext cx="409420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AAB7FA-09ED-C906-163D-A20C91397C44}"/>
              </a:ext>
            </a:extLst>
          </p:cNvPr>
          <p:cNvSpPr/>
          <p:nvPr/>
        </p:nvSpPr>
        <p:spPr bwMode="white">
          <a:xfrm>
            <a:off x="8795969" y="4217455"/>
            <a:ext cx="390377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7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D6969-BB21-1383-C252-6FF1E06E6A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E9253-62A4-4FC1-E12F-83188B6C2786}"/>
              </a:ext>
            </a:extLst>
          </p:cNvPr>
          <p:cNvSpPr/>
          <p:nvPr/>
        </p:nvSpPr>
        <p:spPr bwMode="white">
          <a:xfrm>
            <a:off x="2407103" y="2148596"/>
            <a:ext cx="399899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E529F2-5A41-49B4-E2E5-7337B428DF28}"/>
              </a:ext>
            </a:extLst>
          </p:cNvPr>
          <p:cNvSpPr/>
          <p:nvPr/>
        </p:nvSpPr>
        <p:spPr bwMode="white">
          <a:xfrm>
            <a:off x="5263526" y="2148596"/>
            <a:ext cx="399899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025C0C-6A9D-369A-19D3-E36813EF3800}"/>
              </a:ext>
            </a:extLst>
          </p:cNvPr>
          <p:cNvSpPr/>
          <p:nvPr/>
        </p:nvSpPr>
        <p:spPr bwMode="white">
          <a:xfrm>
            <a:off x="8119949" y="2158128"/>
            <a:ext cx="399899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0431B1-0C97-D0E6-D3C1-10483E0713EC}"/>
              </a:ext>
            </a:extLst>
          </p:cNvPr>
          <p:cNvSpPr/>
          <p:nvPr/>
        </p:nvSpPr>
        <p:spPr bwMode="white">
          <a:xfrm>
            <a:off x="10795465" y="2148596"/>
            <a:ext cx="399899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FCE355E-CCE8-B4C4-86EC-993E5B542A1F}"/>
              </a:ext>
            </a:extLst>
          </p:cNvPr>
          <p:cNvSpPr/>
          <p:nvPr/>
        </p:nvSpPr>
        <p:spPr bwMode="white">
          <a:xfrm>
            <a:off x="803981" y="2564904"/>
            <a:ext cx="1944215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06CE989E-7A9B-DF91-C070-285E83A1E682}"/>
              </a:ext>
            </a:extLst>
          </p:cNvPr>
          <p:cNvSpPr/>
          <p:nvPr/>
        </p:nvSpPr>
        <p:spPr bwMode="white">
          <a:xfrm>
            <a:off x="3598986" y="2620742"/>
            <a:ext cx="2028744" cy="159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195F3FB4-D52B-A925-146B-DAE366AAF257}"/>
              </a:ext>
            </a:extLst>
          </p:cNvPr>
          <p:cNvSpPr/>
          <p:nvPr/>
        </p:nvSpPr>
        <p:spPr bwMode="white">
          <a:xfrm>
            <a:off x="6384032" y="2620742"/>
            <a:ext cx="2319114" cy="159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E76BA11C-D855-E970-0D34-C94EE97F2602}"/>
              </a:ext>
            </a:extLst>
          </p:cNvPr>
          <p:cNvSpPr/>
          <p:nvPr/>
        </p:nvSpPr>
        <p:spPr bwMode="white">
          <a:xfrm>
            <a:off x="9192344" y="2564904"/>
            <a:ext cx="1944215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94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5" grpId="0" animBg="1"/>
      <p:bldP spid="37" grpId="0" animBg="1"/>
      <p:bldP spid="39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4C4BB-99D5-91ED-B48C-3EF02CA7D7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7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D6A443-4536-5266-3E16-EFEAC870041B}"/>
              </a:ext>
            </a:extLst>
          </p:cNvPr>
          <p:cNvSpPr/>
          <p:nvPr/>
        </p:nvSpPr>
        <p:spPr bwMode="white">
          <a:xfrm>
            <a:off x="1540654" y="3325557"/>
            <a:ext cx="399899" cy="24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662801-AB05-6D19-8664-52284591D772}"/>
              </a:ext>
            </a:extLst>
          </p:cNvPr>
          <p:cNvSpPr/>
          <p:nvPr/>
        </p:nvSpPr>
        <p:spPr bwMode="white">
          <a:xfrm>
            <a:off x="3311637" y="3316005"/>
            <a:ext cx="409420" cy="25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7B5EFF-B08D-EC50-8851-D796471D16EF}"/>
              </a:ext>
            </a:extLst>
          </p:cNvPr>
          <p:cNvSpPr/>
          <p:nvPr/>
        </p:nvSpPr>
        <p:spPr bwMode="white">
          <a:xfrm>
            <a:off x="5101662" y="3316005"/>
            <a:ext cx="409420" cy="25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A0E2E8-409A-0BF8-6079-E55242F0B9B9}"/>
              </a:ext>
            </a:extLst>
          </p:cNvPr>
          <p:cNvSpPr/>
          <p:nvPr/>
        </p:nvSpPr>
        <p:spPr bwMode="white">
          <a:xfrm>
            <a:off x="6891687" y="3316005"/>
            <a:ext cx="399899" cy="25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D454E3-A3F5-A179-50A7-3B266B220487}"/>
              </a:ext>
            </a:extLst>
          </p:cNvPr>
          <p:cNvSpPr/>
          <p:nvPr/>
        </p:nvSpPr>
        <p:spPr bwMode="white">
          <a:xfrm>
            <a:off x="8672191" y="3316005"/>
            <a:ext cx="390377" cy="24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91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2025-07-25T11:38:37Z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