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3C4A6-1764-DCC4-D2A3-B15833D4A4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714887"/>
            <a:ext cx="5375960" cy="142822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E5B9A-AD31-F33D-C539-7FDE048CC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48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72D2AA-EB23-4C45-1C4E-904A751A03BF}"/>
              </a:ext>
            </a:extLst>
          </p:cNvPr>
          <p:cNvSpPr/>
          <p:nvPr/>
        </p:nvSpPr>
        <p:spPr bwMode="white">
          <a:xfrm>
            <a:off x="2254760" y="2102151"/>
            <a:ext cx="228513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2EE833-A9D1-A882-8E71-736ACD2DC365}"/>
              </a:ext>
            </a:extLst>
          </p:cNvPr>
          <p:cNvSpPr/>
          <p:nvPr/>
        </p:nvSpPr>
        <p:spPr bwMode="white">
          <a:xfrm>
            <a:off x="4920755" y="2102151"/>
            <a:ext cx="409420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E346C5-7EA0-8F44-B848-DF8684E81B93}"/>
              </a:ext>
            </a:extLst>
          </p:cNvPr>
          <p:cNvSpPr/>
          <p:nvPr/>
        </p:nvSpPr>
        <p:spPr bwMode="white">
          <a:xfrm>
            <a:off x="7958085" y="2102151"/>
            <a:ext cx="228513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E1B1A4-5418-30E6-6EE2-ED61295BE2D9}"/>
              </a:ext>
            </a:extLst>
          </p:cNvPr>
          <p:cNvSpPr/>
          <p:nvPr/>
        </p:nvSpPr>
        <p:spPr bwMode="white">
          <a:xfrm>
            <a:off x="10814508" y="2102151"/>
            <a:ext cx="228513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AC4BD4-5BE2-5113-619A-98AAD6BD30A1}"/>
              </a:ext>
            </a:extLst>
          </p:cNvPr>
          <p:cNvSpPr/>
          <p:nvPr/>
        </p:nvSpPr>
        <p:spPr bwMode="white">
          <a:xfrm>
            <a:off x="2254760" y="2741674"/>
            <a:ext cx="218992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EDB8AB-9E41-AD3E-3858-ACCA46F0E908}"/>
              </a:ext>
            </a:extLst>
          </p:cNvPr>
          <p:cNvSpPr/>
          <p:nvPr/>
        </p:nvSpPr>
        <p:spPr bwMode="white">
          <a:xfrm>
            <a:off x="5111183" y="2751219"/>
            <a:ext cx="218992" cy="23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4378DD-6C92-F2B0-B152-856F430180AC}"/>
              </a:ext>
            </a:extLst>
          </p:cNvPr>
          <p:cNvSpPr/>
          <p:nvPr/>
        </p:nvSpPr>
        <p:spPr bwMode="white">
          <a:xfrm>
            <a:off x="7967607" y="2741674"/>
            <a:ext cx="218992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198110-C486-DF54-8237-35DE3FE290BE}"/>
              </a:ext>
            </a:extLst>
          </p:cNvPr>
          <p:cNvSpPr/>
          <p:nvPr/>
        </p:nvSpPr>
        <p:spPr bwMode="white">
          <a:xfrm>
            <a:off x="10814508" y="2741674"/>
            <a:ext cx="228513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0EAEA7-2C81-3E82-3AB2-80D863CF0E62}"/>
              </a:ext>
            </a:extLst>
          </p:cNvPr>
          <p:cNvSpPr/>
          <p:nvPr/>
        </p:nvSpPr>
        <p:spPr bwMode="white">
          <a:xfrm>
            <a:off x="2073853" y="3390742"/>
            <a:ext cx="409420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57C490F-CE0D-D135-A67F-CFCA216C8495}"/>
              </a:ext>
            </a:extLst>
          </p:cNvPr>
          <p:cNvSpPr/>
          <p:nvPr/>
        </p:nvSpPr>
        <p:spPr bwMode="white">
          <a:xfrm>
            <a:off x="4930277" y="3390742"/>
            <a:ext cx="399899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BEF941F-9854-790E-7CA5-597423F182DC}"/>
              </a:ext>
            </a:extLst>
          </p:cNvPr>
          <p:cNvSpPr/>
          <p:nvPr/>
        </p:nvSpPr>
        <p:spPr bwMode="white">
          <a:xfrm>
            <a:off x="7796221" y="3390742"/>
            <a:ext cx="390377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CA08598-1EEA-F7B1-932A-5C23164EE5E1}"/>
              </a:ext>
            </a:extLst>
          </p:cNvPr>
          <p:cNvSpPr/>
          <p:nvPr/>
        </p:nvSpPr>
        <p:spPr bwMode="white">
          <a:xfrm>
            <a:off x="10633602" y="3390742"/>
            <a:ext cx="409420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FD965F6-C2F7-B30F-2FA4-25E0C9FD3064}"/>
              </a:ext>
            </a:extLst>
          </p:cNvPr>
          <p:cNvSpPr/>
          <p:nvPr/>
        </p:nvSpPr>
        <p:spPr bwMode="white">
          <a:xfrm>
            <a:off x="2435667" y="4039810"/>
            <a:ext cx="399899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46FD517-1A55-BD42-B05C-870C210D0F19}"/>
              </a:ext>
            </a:extLst>
          </p:cNvPr>
          <p:cNvSpPr/>
          <p:nvPr/>
        </p:nvSpPr>
        <p:spPr bwMode="white">
          <a:xfrm>
            <a:off x="5301612" y="4039810"/>
            <a:ext cx="380856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15BC46B-AEA8-5EE7-8DB7-6D20E98EFB83}"/>
              </a:ext>
            </a:extLst>
          </p:cNvPr>
          <p:cNvSpPr/>
          <p:nvPr/>
        </p:nvSpPr>
        <p:spPr bwMode="white">
          <a:xfrm>
            <a:off x="8138992" y="4039810"/>
            <a:ext cx="399899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37EAABE-5488-975A-F281-97AE5B15DE56}"/>
              </a:ext>
            </a:extLst>
          </p:cNvPr>
          <p:cNvSpPr/>
          <p:nvPr/>
        </p:nvSpPr>
        <p:spPr bwMode="white">
          <a:xfrm>
            <a:off x="11014458" y="4039810"/>
            <a:ext cx="380856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38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D396A-575D-B12E-6403-59C087108F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67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C85821-695E-CD03-2CB3-87C88422EFDE}"/>
              </a:ext>
            </a:extLst>
          </p:cNvPr>
          <p:cNvSpPr/>
          <p:nvPr/>
        </p:nvSpPr>
        <p:spPr bwMode="white">
          <a:xfrm>
            <a:off x="1902468" y="2167897"/>
            <a:ext cx="228513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B3C0A0-0D4B-CCE4-2262-DA159727C2AA}"/>
              </a:ext>
            </a:extLst>
          </p:cNvPr>
          <p:cNvSpPr/>
          <p:nvPr/>
        </p:nvSpPr>
        <p:spPr bwMode="white">
          <a:xfrm>
            <a:off x="3978136" y="2167897"/>
            <a:ext cx="390377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9B9BA6-8E13-3F3F-C240-2538EE73C5D1}"/>
              </a:ext>
            </a:extLst>
          </p:cNvPr>
          <p:cNvSpPr/>
          <p:nvPr/>
        </p:nvSpPr>
        <p:spPr bwMode="white">
          <a:xfrm>
            <a:off x="6901209" y="2167897"/>
            <a:ext cx="228513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F679D3-7619-9330-2059-67F9CD47E7DA}"/>
              </a:ext>
            </a:extLst>
          </p:cNvPr>
          <p:cNvSpPr/>
          <p:nvPr/>
        </p:nvSpPr>
        <p:spPr bwMode="white">
          <a:xfrm>
            <a:off x="10471738" y="2167897"/>
            <a:ext cx="218992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E39EFA-0508-663F-96DE-018D8AF45342}"/>
              </a:ext>
            </a:extLst>
          </p:cNvPr>
          <p:cNvSpPr/>
          <p:nvPr/>
        </p:nvSpPr>
        <p:spPr bwMode="white">
          <a:xfrm>
            <a:off x="1112191" y="2997382"/>
            <a:ext cx="399899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B47EB7-80E2-8110-F593-4BA0C8C3729D}"/>
              </a:ext>
            </a:extLst>
          </p:cNvPr>
          <p:cNvSpPr/>
          <p:nvPr/>
        </p:nvSpPr>
        <p:spPr bwMode="white">
          <a:xfrm>
            <a:off x="3959093" y="2997382"/>
            <a:ext cx="409420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D7F3B3-BEBA-7549-D7FA-DF1FFE5B0EFC}"/>
              </a:ext>
            </a:extLst>
          </p:cNvPr>
          <p:cNvSpPr/>
          <p:nvPr/>
        </p:nvSpPr>
        <p:spPr bwMode="white">
          <a:xfrm>
            <a:off x="7443929" y="2997382"/>
            <a:ext cx="228514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1B9554-F3D3-F2EA-92E4-F6EE9F57C328}"/>
              </a:ext>
            </a:extLst>
          </p:cNvPr>
          <p:cNvSpPr/>
          <p:nvPr/>
        </p:nvSpPr>
        <p:spPr bwMode="white">
          <a:xfrm>
            <a:off x="10471738" y="2997382"/>
            <a:ext cx="228514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C456FEA-26CA-7C7F-AC19-D468AAA6BC0F}"/>
              </a:ext>
            </a:extLst>
          </p:cNvPr>
          <p:cNvSpPr/>
          <p:nvPr/>
        </p:nvSpPr>
        <p:spPr bwMode="white">
          <a:xfrm>
            <a:off x="1731083" y="3826867"/>
            <a:ext cx="228513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A30F9C9-15E1-AEC2-3EDB-9A65D33FA7D8}"/>
              </a:ext>
            </a:extLst>
          </p:cNvPr>
          <p:cNvSpPr/>
          <p:nvPr/>
        </p:nvSpPr>
        <p:spPr bwMode="white">
          <a:xfrm>
            <a:off x="4587506" y="3826867"/>
            <a:ext cx="228513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AA9331C-7863-95D9-47F6-A8C8B9AC26DA}"/>
              </a:ext>
            </a:extLst>
          </p:cNvPr>
          <p:cNvSpPr/>
          <p:nvPr/>
        </p:nvSpPr>
        <p:spPr bwMode="white">
          <a:xfrm>
            <a:off x="6834559" y="3817333"/>
            <a:ext cx="390377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B52D7D7-397B-E0FA-5926-F06AC74B29B3}"/>
              </a:ext>
            </a:extLst>
          </p:cNvPr>
          <p:cNvSpPr/>
          <p:nvPr/>
        </p:nvSpPr>
        <p:spPr bwMode="white">
          <a:xfrm>
            <a:off x="9681460" y="3817333"/>
            <a:ext cx="399899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AC4CB31-6385-98E4-C349-5758CFEBF541}"/>
              </a:ext>
            </a:extLst>
          </p:cNvPr>
          <p:cNvSpPr/>
          <p:nvPr/>
        </p:nvSpPr>
        <p:spPr bwMode="white">
          <a:xfrm>
            <a:off x="1911989" y="4646818"/>
            <a:ext cx="218992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50D3A86-D0E2-3F5A-2944-6746D82C445E}"/>
              </a:ext>
            </a:extLst>
          </p:cNvPr>
          <p:cNvSpPr/>
          <p:nvPr/>
        </p:nvSpPr>
        <p:spPr bwMode="white">
          <a:xfrm>
            <a:off x="4587506" y="4646818"/>
            <a:ext cx="228513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4BE7A95-9D7D-CF2A-9F6F-74CD357250B8}"/>
              </a:ext>
            </a:extLst>
          </p:cNvPr>
          <p:cNvSpPr/>
          <p:nvPr/>
        </p:nvSpPr>
        <p:spPr bwMode="white">
          <a:xfrm>
            <a:off x="7615314" y="4646818"/>
            <a:ext cx="228513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2BF201D-7174-180D-E53D-6276F01F377E}"/>
              </a:ext>
            </a:extLst>
          </p:cNvPr>
          <p:cNvSpPr/>
          <p:nvPr/>
        </p:nvSpPr>
        <p:spPr bwMode="white">
          <a:xfrm>
            <a:off x="9776675" y="4646818"/>
            <a:ext cx="199949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54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42D0B-EBFA-41CD-A830-939D91205E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24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ED78E5-2D15-2B8B-CE1C-5A399666BDF5}"/>
              </a:ext>
            </a:extLst>
          </p:cNvPr>
          <p:cNvSpPr/>
          <p:nvPr/>
        </p:nvSpPr>
        <p:spPr bwMode="white">
          <a:xfrm>
            <a:off x="1293098" y="4162262"/>
            <a:ext cx="218992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7D2AEB-C437-E4D5-4348-B9276C17D780}"/>
              </a:ext>
            </a:extLst>
          </p:cNvPr>
          <p:cNvSpPr/>
          <p:nvPr/>
        </p:nvSpPr>
        <p:spPr bwMode="white">
          <a:xfrm>
            <a:off x="2359496" y="4162262"/>
            <a:ext cx="390377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3AE52C-48CA-3CFB-97E1-643C2A69BB3C}"/>
              </a:ext>
            </a:extLst>
          </p:cNvPr>
          <p:cNvSpPr/>
          <p:nvPr/>
        </p:nvSpPr>
        <p:spPr bwMode="white">
          <a:xfrm>
            <a:off x="3483022" y="4162262"/>
            <a:ext cx="399899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E2C379-1C78-965C-8F9B-D3CB98402EC1}"/>
              </a:ext>
            </a:extLst>
          </p:cNvPr>
          <p:cNvSpPr/>
          <p:nvPr/>
        </p:nvSpPr>
        <p:spPr bwMode="white">
          <a:xfrm>
            <a:off x="4625591" y="4162262"/>
            <a:ext cx="399899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D89E38-893A-FAB3-46D6-2E8CC3E2DE22}"/>
              </a:ext>
            </a:extLst>
          </p:cNvPr>
          <p:cNvSpPr/>
          <p:nvPr/>
        </p:nvSpPr>
        <p:spPr bwMode="white">
          <a:xfrm>
            <a:off x="6577481" y="4162262"/>
            <a:ext cx="218992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83E478-1CE4-57EF-4030-6CF1EEFA1EBF}"/>
              </a:ext>
            </a:extLst>
          </p:cNvPr>
          <p:cNvSpPr/>
          <p:nvPr/>
        </p:nvSpPr>
        <p:spPr bwMode="white">
          <a:xfrm>
            <a:off x="7643879" y="4162262"/>
            <a:ext cx="380856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A65444-460E-229A-7E12-7E06FAF98D18}"/>
              </a:ext>
            </a:extLst>
          </p:cNvPr>
          <p:cNvSpPr/>
          <p:nvPr/>
        </p:nvSpPr>
        <p:spPr bwMode="white">
          <a:xfrm>
            <a:off x="8767405" y="4162262"/>
            <a:ext cx="399899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D29C4B-6FF3-0699-AA75-06D006FDBBC5}"/>
              </a:ext>
            </a:extLst>
          </p:cNvPr>
          <p:cNvSpPr/>
          <p:nvPr/>
        </p:nvSpPr>
        <p:spPr bwMode="white">
          <a:xfrm>
            <a:off x="9909974" y="4162262"/>
            <a:ext cx="390377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21C601-3F5B-26F2-13D2-45E2954D3A9B}"/>
              </a:ext>
            </a:extLst>
          </p:cNvPr>
          <p:cNvSpPr/>
          <p:nvPr/>
        </p:nvSpPr>
        <p:spPr bwMode="white">
          <a:xfrm>
            <a:off x="11014458" y="4162262"/>
            <a:ext cx="399899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9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5D528-3C82-3A92-45D6-F294C69242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54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16FF95-DF95-D702-D345-06AD4478B1C8}"/>
              </a:ext>
            </a:extLst>
          </p:cNvPr>
          <p:cNvSpPr/>
          <p:nvPr/>
        </p:nvSpPr>
        <p:spPr bwMode="white">
          <a:xfrm>
            <a:off x="2597531" y="4423473"/>
            <a:ext cx="2132795" cy="32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859EE0-AF46-0626-B5F3-001AF2AC9520}"/>
              </a:ext>
            </a:extLst>
          </p:cNvPr>
          <p:cNvSpPr/>
          <p:nvPr/>
        </p:nvSpPr>
        <p:spPr bwMode="white">
          <a:xfrm>
            <a:off x="8196120" y="4423473"/>
            <a:ext cx="2132795" cy="32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D37E48-1B80-8386-8603-1451CC0972CE}"/>
              </a:ext>
            </a:extLst>
          </p:cNvPr>
          <p:cNvSpPr/>
          <p:nvPr/>
        </p:nvSpPr>
        <p:spPr bwMode="white">
          <a:xfrm>
            <a:off x="2607052" y="5070985"/>
            <a:ext cx="1437732" cy="32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CCD871-C05F-6F00-8744-1DC5C0281A7F}"/>
              </a:ext>
            </a:extLst>
          </p:cNvPr>
          <p:cNvSpPr/>
          <p:nvPr/>
        </p:nvSpPr>
        <p:spPr bwMode="white">
          <a:xfrm>
            <a:off x="8196120" y="5070985"/>
            <a:ext cx="1437732" cy="32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96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2025-07-25T12:19:38Z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