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19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E40A9-3E54-009E-2EEE-060EB3355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94965"/>
            <a:ext cx="5375960" cy="1468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C622F-D28A-BB4B-E802-1C7B63ACA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6ED0B-2A56-4715-A2E3-1AF2F0444120}"/>
              </a:ext>
            </a:extLst>
          </p:cNvPr>
          <p:cNvSpPr/>
          <p:nvPr/>
        </p:nvSpPr>
        <p:spPr bwMode="white">
          <a:xfrm>
            <a:off x="2254760" y="2071619"/>
            <a:ext cx="228513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0C9AB-A915-258B-F5BC-4DA0FBB09F37}"/>
              </a:ext>
            </a:extLst>
          </p:cNvPr>
          <p:cNvSpPr/>
          <p:nvPr/>
        </p:nvSpPr>
        <p:spPr bwMode="white">
          <a:xfrm>
            <a:off x="5101662" y="207161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3352D6-894D-7C90-13F9-A83176C648E3}"/>
              </a:ext>
            </a:extLst>
          </p:cNvPr>
          <p:cNvSpPr/>
          <p:nvPr/>
        </p:nvSpPr>
        <p:spPr bwMode="white">
          <a:xfrm>
            <a:off x="7777178" y="207161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2F2812-2776-C404-9467-AFC67245AF43}"/>
              </a:ext>
            </a:extLst>
          </p:cNvPr>
          <p:cNvSpPr/>
          <p:nvPr/>
        </p:nvSpPr>
        <p:spPr bwMode="white">
          <a:xfrm>
            <a:off x="10633602" y="207161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8BCF2-B49A-86F6-2120-7198A73B9F17}"/>
              </a:ext>
            </a:extLst>
          </p:cNvPr>
          <p:cNvSpPr/>
          <p:nvPr/>
        </p:nvSpPr>
        <p:spPr bwMode="white">
          <a:xfrm>
            <a:off x="2254760" y="2681143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CD65F0-9EF9-4362-FE9A-F0A4DA9C88E2}"/>
              </a:ext>
            </a:extLst>
          </p:cNvPr>
          <p:cNvSpPr/>
          <p:nvPr/>
        </p:nvSpPr>
        <p:spPr bwMode="white">
          <a:xfrm>
            <a:off x="4930277" y="2681143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D51ABB-AE7E-63A0-F599-52118DDD76A5}"/>
              </a:ext>
            </a:extLst>
          </p:cNvPr>
          <p:cNvSpPr/>
          <p:nvPr/>
        </p:nvSpPr>
        <p:spPr bwMode="white">
          <a:xfrm>
            <a:off x="7967607" y="2681143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4E24FD-7265-F86D-2CE0-D1D0E3A52A3D}"/>
              </a:ext>
            </a:extLst>
          </p:cNvPr>
          <p:cNvSpPr/>
          <p:nvPr/>
        </p:nvSpPr>
        <p:spPr bwMode="white">
          <a:xfrm>
            <a:off x="10643123" y="2681143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D60E0C-3940-A93B-7D8A-8ABCB2A28A27}"/>
              </a:ext>
            </a:extLst>
          </p:cNvPr>
          <p:cNvSpPr/>
          <p:nvPr/>
        </p:nvSpPr>
        <p:spPr bwMode="white">
          <a:xfrm>
            <a:off x="2254760" y="3290667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20D27D-9ADE-EA75-A397-A91BB6791952}"/>
              </a:ext>
            </a:extLst>
          </p:cNvPr>
          <p:cNvSpPr/>
          <p:nvPr/>
        </p:nvSpPr>
        <p:spPr bwMode="white">
          <a:xfrm>
            <a:off x="5111183" y="3290667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949AFB-F5D0-DCBB-C6CF-496EBBBB05A1}"/>
              </a:ext>
            </a:extLst>
          </p:cNvPr>
          <p:cNvSpPr/>
          <p:nvPr/>
        </p:nvSpPr>
        <p:spPr bwMode="white">
          <a:xfrm>
            <a:off x="7967607" y="3290667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17BA94-E8DE-6A5E-9B4B-9A62B064FB1E}"/>
              </a:ext>
            </a:extLst>
          </p:cNvPr>
          <p:cNvSpPr/>
          <p:nvPr/>
        </p:nvSpPr>
        <p:spPr bwMode="white">
          <a:xfrm>
            <a:off x="10643123" y="3290667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916EB6-BB12-0CD5-1A8C-261A1FD578FB}"/>
              </a:ext>
            </a:extLst>
          </p:cNvPr>
          <p:cNvSpPr/>
          <p:nvPr/>
        </p:nvSpPr>
        <p:spPr bwMode="white">
          <a:xfrm>
            <a:off x="2254760" y="3909715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5BB32D-6DDD-9189-9FC1-7377B040F3BE}"/>
              </a:ext>
            </a:extLst>
          </p:cNvPr>
          <p:cNvSpPr/>
          <p:nvPr/>
        </p:nvSpPr>
        <p:spPr bwMode="white">
          <a:xfrm>
            <a:off x="5111183" y="3909715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B26F28-9D8D-2D4D-0856-3E738F32793D}"/>
              </a:ext>
            </a:extLst>
          </p:cNvPr>
          <p:cNvSpPr/>
          <p:nvPr/>
        </p:nvSpPr>
        <p:spPr bwMode="white">
          <a:xfrm>
            <a:off x="7967607" y="3909715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19AAA26-6AB0-21CE-713F-6AC9412B2683}"/>
              </a:ext>
            </a:extLst>
          </p:cNvPr>
          <p:cNvSpPr/>
          <p:nvPr/>
        </p:nvSpPr>
        <p:spPr bwMode="white">
          <a:xfrm>
            <a:off x="10643123" y="3909715"/>
            <a:ext cx="218992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58DF7C-D0EA-031B-8881-B19C9540CE7C}"/>
              </a:ext>
            </a:extLst>
          </p:cNvPr>
          <p:cNvSpPr/>
          <p:nvPr/>
        </p:nvSpPr>
        <p:spPr bwMode="white">
          <a:xfrm>
            <a:off x="2254760" y="4519239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C510719-ED18-693C-4254-6A4B0C80B553}"/>
              </a:ext>
            </a:extLst>
          </p:cNvPr>
          <p:cNvSpPr/>
          <p:nvPr/>
        </p:nvSpPr>
        <p:spPr bwMode="white">
          <a:xfrm>
            <a:off x="5111183" y="4519239"/>
            <a:ext cx="21899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D5678EA-2135-3370-D0AC-D457B353C7EA}"/>
              </a:ext>
            </a:extLst>
          </p:cNvPr>
          <p:cNvSpPr/>
          <p:nvPr/>
        </p:nvSpPr>
        <p:spPr bwMode="white">
          <a:xfrm>
            <a:off x="7958085" y="451923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84558CD-C2B1-CDA5-53FC-9E17701BCC35}"/>
              </a:ext>
            </a:extLst>
          </p:cNvPr>
          <p:cNvSpPr/>
          <p:nvPr/>
        </p:nvSpPr>
        <p:spPr bwMode="white">
          <a:xfrm>
            <a:off x="10633602" y="451923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6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E461D-3BDA-702E-F5ED-990F3164BF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2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AF561-B8B0-39A0-C187-7E4880175768}"/>
              </a:ext>
            </a:extLst>
          </p:cNvPr>
          <p:cNvSpPr/>
          <p:nvPr/>
        </p:nvSpPr>
        <p:spPr bwMode="white">
          <a:xfrm>
            <a:off x="2426146" y="2024367"/>
            <a:ext cx="399899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9C20C6-F25C-E221-8DF1-3D0E75398098}"/>
              </a:ext>
            </a:extLst>
          </p:cNvPr>
          <p:cNvSpPr/>
          <p:nvPr/>
        </p:nvSpPr>
        <p:spPr bwMode="white">
          <a:xfrm>
            <a:off x="5996675" y="2024367"/>
            <a:ext cx="399899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8C4BC9-6BFD-29E6-D565-B23E21F217E4}"/>
              </a:ext>
            </a:extLst>
          </p:cNvPr>
          <p:cNvSpPr/>
          <p:nvPr/>
        </p:nvSpPr>
        <p:spPr bwMode="white">
          <a:xfrm>
            <a:off x="9567204" y="2024367"/>
            <a:ext cx="399898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7488D7-8995-24C1-80B1-97B7995D7DF5}"/>
              </a:ext>
            </a:extLst>
          </p:cNvPr>
          <p:cNvSpPr/>
          <p:nvPr/>
        </p:nvSpPr>
        <p:spPr bwMode="white">
          <a:xfrm>
            <a:off x="767408" y="2564904"/>
            <a:ext cx="194421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81FDCF-C2AF-2FCD-2EF3-972A3636D371}"/>
              </a:ext>
            </a:extLst>
          </p:cNvPr>
          <p:cNvSpPr/>
          <p:nvPr/>
        </p:nvSpPr>
        <p:spPr bwMode="white">
          <a:xfrm>
            <a:off x="4367808" y="2441110"/>
            <a:ext cx="1728191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88BB29-906B-FBA6-7146-BD416EB9C4B8}"/>
              </a:ext>
            </a:extLst>
          </p:cNvPr>
          <p:cNvSpPr/>
          <p:nvPr/>
        </p:nvSpPr>
        <p:spPr bwMode="white">
          <a:xfrm>
            <a:off x="7896200" y="2441110"/>
            <a:ext cx="194421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5E4C948-121E-4D83-541A-42C7A3689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486" y="1307399"/>
            <a:ext cx="11261114" cy="437222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8F6E4D8-0A04-6739-C787-BEC8980C3296}"/>
              </a:ext>
            </a:extLst>
          </p:cNvPr>
          <p:cNvCxnSpPr>
            <a:cxnSpLocks/>
          </p:cNvCxnSpPr>
          <p:nvPr/>
        </p:nvCxnSpPr>
        <p:spPr>
          <a:xfrm>
            <a:off x="1919536" y="2636912"/>
            <a:ext cx="4464496" cy="7723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C97C6D-43F5-5E36-EA59-B3D9D18CD6BC}"/>
              </a:ext>
            </a:extLst>
          </p:cNvPr>
          <p:cNvCxnSpPr>
            <a:cxnSpLocks/>
          </p:cNvCxnSpPr>
          <p:nvPr/>
        </p:nvCxnSpPr>
        <p:spPr>
          <a:xfrm flipH="1">
            <a:off x="2999656" y="2636912"/>
            <a:ext cx="1800200" cy="7723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FDB585F-F801-FF1D-8BE6-60BFF280A633}"/>
              </a:ext>
            </a:extLst>
          </p:cNvPr>
          <p:cNvCxnSpPr>
            <a:cxnSpLocks/>
          </p:cNvCxnSpPr>
          <p:nvPr/>
        </p:nvCxnSpPr>
        <p:spPr>
          <a:xfrm>
            <a:off x="7952394" y="2642668"/>
            <a:ext cx="1816014" cy="7665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90FD0D2-70B8-56B7-7291-061B1673EC6A}"/>
              </a:ext>
            </a:extLst>
          </p:cNvPr>
          <p:cNvCxnSpPr>
            <a:cxnSpLocks/>
          </p:cNvCxnSpPr>
          <p:nvPr/>
        </p:nvCxnSpPr>
        <p:spPr>
          <a:xfrm flipH="1">
            <a:off x="2999656" y="2636912"/>
            <a:ext cx="7792337" cy="7723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42DB8FB-D9FF-A35A-E57E-19234AB45F3D}"/>
              </a:ext>
            </a:extLst>
          </p:cNvPr>
          <p:cNvCxnSpPr>
            <a:cxnSpLocks/>
          </p:cNvCxnSpPr>
          <p:nvPr/>
        </p:nvCxnSpPr>
        <p:spPr>
          <a:xfrm flipV="1">
            <a:off x="1916327" y="4077072"/>
            <a:ext cx="7924089" cy="7148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26813B7-6AB6-5D55-EE42-1BBB568CAB4C}"/>
              </a:ext>
            </a:extLst>
          </p:cNvPr>
          <p:cNvCxnSpPr>
            <a:cxnSpLocks/>
          </p:cNvCxnSpPr>
          <p:nvPr/>
        </p:nvCxnSpPr>
        <p:spPr>
          <a:xfrm flipV="1">
            <a:off x="4958036" y="4077072"/>
            <a:ext cx="1209972" cy="6811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24DF376-8AB7-5C4C-C7C2-D084D815C490}"/>
              </a:ext>
            </a:extLst>
          </p:cNvPr>
          <p:cNvCxnSpPr>
            <a:cxnSpLocks/>
          </p:cNvCxnSpPr>
          <p:nvPr/>
        </p:nvCxnSpPr>
        <p:spPr>
          <a:xfrm flipH="1" flipV="1">
            <a:off x="2711624" y="4077072"/>
            <a:ext cx="4934310" cy="6788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4698A28-322A-E455-2DD7-F8BA42726E47}"/>
              </a:ext>
            </a:extLst>
          </p:cNvPr>
          <p:cNvCxnSpPr>
            <a:cxnSpLocks/>
          </p:cNvCxnSpPr>
          <p:nvPr/>
        </p:nvCxnSpPr>
        <p:spPr>
          <a:xfrm flipH="1" flipV="1">
            <a:off x="6258672" y="4052506"/>
            <a:ext cx="4256265" cy="8166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28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0874C-4F31-2989-1BF3-FD7564B96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A6A37-674C-C54D-524B-5B937D5F6476}"/>
              </a:ext>
            </a:extLst>
          </p:cNvPr>
          <p:cNvSpPr/>
          <p:nvPr/>
        </p:nvSpPr>
        <p:spPr bwMode="white">
          <a:xfrm>
            <a:off x="1892947" y="2319981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3F24C-4032-6065-8BB7-3884245FC92B}"/>
              </a:ext>
            </a:extLst>
          </p:cNvPr>
          <p:cNvSpPr/>
          <p:nvPr/>
        </p:nvSpPr>
        <p:spPr bwMode="white">
          <a:xfrm>
            <a:off x="4673198" y="2310450"/>
            <a:ext cx="390377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0EB547-DB2F-9FE9-7277-6D03FD596590}"/>
              </a:ext>
            </a:extLst>
          </p:cNvPr>
          <p:cNvSpPr/>
          <p:nvPr/>
        </p:nvSpPr>
        <p:spPr bwMode="white">
          <a:xfrm>
            <a:off x="9034005" y="2319981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4A356-9826-8147-7763-0A146A8B2506}"/>
              </a:ext>
            </a:extLst>
          </p:cNvPr>
          <p:cNvSpPr/>
          <p:nvPr/>
        </p:nvSpPr>
        <p:spPr bwMode="white">
          <a:xfrm>
            <a:off x="1892947" y="3130054"/>
            <a:ext cx="22851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1983A4-117B-5E37-79DE-E4E7F568F224}"/>
              </a:ext>
            </a:extLst>
          </p:cNvPr>
          <p:cNvSpPr/>
          <p:nvPr/>
        </p:nvSpPr>
        <p:spPr bwMode="white">
          <a:xfrm>
            <a:off x="5463476" y="3139584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18977-A47F-14D0-5487-F59CD1B8962E}"/>
              </a:ext>
            </a:extLst>
          </p:cNvPr>
          <p:cNvSpPr/>
          <p:nvPr/>
        </p:nvSpPr>
        <p:spPr bwMode="white">
          <a:xfrm>
            <a:off x="9034005" y="3139584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6D1728-381C-C3D2-2B3C-442B6622EE5D}"/>
              </a:ext>
            </a:extLst>
          </p:cNvPr>
          <p:cNvSpPr/>
          <p:nvPr/>
        </p:nvSpPr>
        <p:spPr bwMode="white">
          <a:xfrm>
            <a:off x="1178841" y="3949657"/>
            <a:ext cx="22851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C6BB6F-FDE1-8394-B828-7E034BBC2829}"/>
              </a:ext>
            </a:extLst>
          </p:cNvPr>
          <p:cNvSpPr/>
          <p:nvPr/>
        </p:nvSpPr>
        <p:spPr bwMode="white">
          <a:xfrm>
            <a:off x="5996675" y="3949657"/>
            <a:ext cx="22851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E1F834-8FC7-B004-7419-D956BF228C8D}"/>
              </a:ext>
            </a:extLst>
          </p:cNvPr>
          <p:cNvSpPr/>
          <p:nvPr/>
        </p:nvSpPr>
        <p:spPr bwMode="white">
          <a:xfrm>
            <a:off x="8243727" y="3949657"/>
            <a:ext cx="390377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9BE2B5-FB06-B95D-1DCF-0F82A3DAB69C}"/>
              </a:ext>
            </a:extLst>
          </p:cNvPr>
          <p:cNvSpPr/>
          <p:nvPr/>
        </p:nvSpPr>
        <p:spPr bwMode="white">
          <a:xfrm>
            <a:off x="1083627" y="4769260"/>
            <a:ext cx="409420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852B27-5846-D56E-1657-CF5BB0A8278D}"/>
              </a:ext>
            </a:extLst>
          </p:cNvPr>
          <p:cNvSpPr/>
          <p:nvPr/>
        </p:nvSpPr>
        <p:spPr bwMode="white">
          <a:xfrm>
            <a:off x="5463476" y="4778790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CDA974-A714-7607-F814-AA1EBB5AB045}"/>
              </a:ext>
            </a:extLst>
          </p:cNvPr>
          <p:cNvSpPr/>
          <p:nvPr/>
        </p:nvSpPr>
        <p:spPr bwMode="white">
          <a:xfrm>
            <a:off x="8234206" y="4769260"/>
            <a:ext cx="399899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8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