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6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54C27-27B3-F9A0-7376-7D2E8C3EA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>
            <a:fillRect/>
          </a:stretch>
        </p:blipFill>
        <p:spPr>
          <a:xfrm>
            <a:off x="3840068" y="3192469"/>
            <a:ext cx="4511864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EB438-12EA-FDFF-2CB3-1B463EF45F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4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57C3660-9CF5-B41D-C845-98BA45202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829175"/>
            <a:ext cx="7848872" cy="179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0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6A2A6-6A8B-A7A5-9039-59758188A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C5584-FC71-7508-9310-72FD14CD8D96}"/>
              </a:ext>
            </a:extLst>
          </p:cNvPr>
          <p:cNvSpPr/>
          <p:nvPr/>
        </p:nvSpPr>
        <p:spPr bwMode="white">
          <a:xfrm>
            <a:off x="997934" y="2452740"/>
            <a:ext cx="3627657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B9D0AE-B4F4-9F83-A6D9-C4C5B93C3B87}"/>
              </a:ext>
            </a:extLst>
          </p:cNvPr>
          <p:cNvSpPr/>
          <p:nvPr/>
        </p:nvSpPr>
        <p:spPr bwMode="white">
          <a:xfrm>
            <a:off x="1007455" y="2986147"/>
            <a:ext cx="3960906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3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2C82E-C4CE-2647-36F2-1C113FB94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2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3F3BC-667A-57CD-3329-14E282E8A115}"/>
              </a:ext>
            </a:extLst>
          </p:cNvPr>
          <p:cNvSpPr/>
          <p:nvPr/>
        </p:nvSpPr>
        <p:spPr bwMode="white">
          <a:xfrm>
            <a:off x="1435919" y="3101619"/>
            <a:ext cx="342770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237BA-380C-42B7-7D12-CD8B3A714250}"/>
              </a:ext>
            </a:extLst>
          </p:cNvPr>
          <p:cNvSpPr/>
          <p:nvPr/>
        </p:nvSpPr>
        <p:spPr bwMode="white">
          <a:xfrm>
            <a:off x="997935" y="3749732"/>
            <a:ext cx="2577786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687D69-B5D3-94B2-8069-64C04265F71C}"/>
              </a:ext>
            </a:extLst>
          </p:cNvPr>
          <p:cNvSpPr/>
          <p:nvPr/>
        </p:nvSpPr>
        <p:spPr bwMode="white">
          <a:xfrm>
            <a:off x="1007455" y="4283471"/>
            <a:ext cx="4368465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42981B-4C77-4A57-98B0-9E64454AC011}"/>
              </a:ext>
            </a:extLst>
          </p:cNvPr>
          <p:cNvSpPr/>
          <p:nvPr/>
        </p:nvSpPr>
        <p:spPr bwMode="white">
          <a:xfrm>
            <a:off x="1007455" y="4817211"/>
            <a:ext cx="480033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7A913A-27D3-DCDB-7C33-408B8B7CC6B3}"/>
              </a:ext>
            </a:extLst>
          </p:cNvPr>
          <p:cNvSpPr/>
          <p:nvPr/>
        </p:nvSpPr>
        <p:spPr bwMode="white">
          <a:xfrm>
            <a:off x="3575721" y="3749732"/>
            <a:ext cx="2725638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92AA98-593D-86D3-CA08-5FA281305D02}"/>
              </a:ext>
            </a:extLst>
          </p:cNvPr>
          <p:cNvSpPr/>
          <p:nvPr/>
        </p:nvSpPr>
        <p:spPr bwMode="white">
          <a:xfrm>
            <a:off x="5375919" y="4283471"/>
            <a:ext cx="954003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99DE3F-2456-B737-8A7A-B78D3B407638}"/>
              </a:ext>
            </a:extLst>
          </p:cNvPr>
          <p:cNvSpPr/>
          <p:nvPr/>
        </p:nvSpPr>
        <p:spPr bwMode="white">
          <a:xfrm>
            <a:off x="1435919" y="4817211"/>
            <a:ext cx="3370578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7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4F7F3-82BC-F9CE-393F-E2BC1ECC0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7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39F28-7824-C5A3-43CA-98734EF89C80}"/>
              </a:ext>
            </a:extLst>
          </p:cNvPr>
          <p:cNvSpPr/>
          <p:nvPr/>
        </p:nvSpPr>
        <p:spPr bwMode="white">
          <a:xfrm>
            <a:off x="3654408" y="1852428"/>
            <a:ext cx="399899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AC714-0A42-9BE1-96FC-547223052ABB}"/>
              </a:ext>
            </a:extLst>
          </p:cNvPr>
          <p:cNvSpPr/>
          <p:nvPr/>
        </p:nvSpPr>
        <p:spPr bwMode="white">
          <a:xfrm>
            <a:off x="7377279" y="2995025"/>
            <a:ext cx="390377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6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15E74-ED9A-ED84-0A38-AC6D8BED8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0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D42501-58BB-2269-5337-6B8DB3F2F891}"/>
              </a:ext>
            </a:extLst>
          </p:cNvPr>
          <p:cNvSpPr/>
          <p:nvPr/>
        </p:nvSpPr>
        <p:spPr bwMode="white">
          <a:xfrm>
            <a:off x="7786700" y="1367098"/>
            <a:ext cx="390377" cy="3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FF72EB-8444-2A21-E383-0C798EAF8BBC}"/>
              </a:ext>
            </a:extLst>
          </p:cNvPr>
          <p:cNvSpPr/>
          <p:nvPr/>
        </p:nvSpPr>
        <p:spPr bwMode="white">
          <a:xfrm>
            <a:off x="3187858" y="2502350"/>
            <a:ext cx="390377" cy="34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A390C1-2A89-F895-D671-710866E03494}"/>
              </a:ext>
            </a:extLst>
          </p:cNvPr>
          <p:cNvSpPr/>
          <p:nvPr/>
        </p:nvSpPr>
        <p:spPr bwMode="white">
          <a:xfrm>
            <a:off x="1055062" y="3713921"/>
            <a:ext cx="399899" cy="34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86F20-A253-CA01-F5B7-2713125D7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9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844E0-9BD1-7866-A02A-8A7B32CE9796}"/>
              </a:ext>
            </a:extLst>
          </p:cNvPr>
          <p:cNvSpPr/>
          <p:nvPr/>
        </p:nvSpPr>
        <p:spPr bwMode="white">
          <a:xfrm>
            <a:off x="2940302" y="3495405"/>
            <a:ext cx="314206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03F610-1E89-6950-0E4A-15ED8222E3A3}"/>
              </a:ext>
            </a:extLst>
          </p:cNvPr>
          <p:cNvSpPr/>
          <p:nvPr/>
        </p:nvSpPr>
        <p:spPr bwMode="white">
          <a:xfrm>
            <a:off x="10490780" y="3495405"/>
            <a:ext cx="323727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B0091D-4ADB-81CE-9B7C-936C703B927F}"/>
              </a:ext>
            </a:extLst>
          </p:cNvPr>
          <p:cNvSpPr/>
          <p:nvPr/>
        </p:nvSpPr>
        <p:spPr bwMode="white">
          <a:xfrm>
            <a:off x="5453954" y="4220728"/>
            <a:ext cx="314206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EA34C7-FE31-F6A7-614E-8A00E842E337}"/>
              </a:ext>
            </a:extLst>
          </p:cNvPr>
          <p:cNvSpPr/>
          <p:nvPr/>
        </p:nvSpPr>
        <p:spPr bwMode="white">
          <a:xfrm>
            <a:off x="7977128" y="4220728"/>
            <a:ext cx="314205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8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7C258-CC75-8612-2994-EE8C64BBD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F6177-D757-3891-E80D-2D02D85CDDE6}"/>
              </a:ext>
            </a:extLst>
          </p:cNvPr>
          <p:cNvSpPr/>
          <p:nvPr/>
        </p:nvSpPr>
        <p:spPr bwMode="white">
          <a:xfrm>
            <a:off x="2330931" y="2132244"/>
            <a:ext cx="390377" cy="25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D2E02-01D5-97B1-DFB2-438731EF3216}"/>
              </a:ext>
            </a:extLst>
          </p:cNvPr>
          <p:cNvSpPr/>
          <p:nvPr/>
        </p:nvSpPr>
        <p:spPr bwMode="white">
          <a:xfrm>
            <a:off x="9912425" y="2132244"/>
            <a:ext cx="360040" cy="2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0753EB-F54F-C27A-2615-0FFA0A1D5A69}"/>
              </a:ext>
            </a:extLst>
          </p:cNvPr>
          <p:cNvSpPr/>
          <p:nvPr/>
        </p:nvSpPr>
        <p:spPr bwMode="white">
          <a:xfrm>
            <a:off x="3663929" y="2858839"/>
            <a:ext cx="380856" cy="25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7B110C-E251-05CB-A82A-1649D0852DE9}"/>
              </a:ext>
            </a:extLst>
          </p:cNvPr>
          <p:cNvSpPr/>
          <p:nvPr/>
        </p:nvSpPr>
        <p:spPr bwMode="white">
          <a:xfrm>
            <a:off x="8681712" y="2849278"/>
            <a:ext cx="380856" cy="26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EF6C24-E26C-AAAD-3A8F-59B7000BC75F}"/>
              </a:ext>
            </a:extLst>
          </p:cNvPr>
          <p:cNvSpPr/>
          <p:nvPr/>
        </p:nvSpPr>
        <p:spPr bwMode="white">
          <a:xfrm>
            <a:off x="5491358" y="2132244"/>
            <a:ext cx="390377" cy="25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2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CC314-761E-57C1-E2B8-C1A2218D6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8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E63BC-82F3-61EC-BD94-33B6E9722727}"/>
              </a:ext>
            </a:extLst>
          </p:cNvPr>
          <p:cNvSpPr/>
          <p:nvPr/>
        </p:nvSpPr>
        <p:spPr bwMode="white">
          <a:xfrm>
            <a:off x="969370" y="3103358"/>
            <a:ext cx="3170629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7DB827-5D60-CF0C-AFF7-AC8244B1D860}"/>
              </a:ext>
            </a:extLst>
          </p:cNvPr>
          <p:cNvSpPr/>
          <p:nvPr/>
        </p:nvSpPr>
        <p:spPr bwMode="white">
          <a:xfrm>
            <a:off x="4435163" y="3103358"/>
            <a:ext cx="1923324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3E24CB-53FE-D3AB-BCF0-4CCB04EDC3D3}"/>
              </a:ext>
            </a:extLst>
          </p:cNvPr>
          <p:cNvSpPr/>
          <p:nvPr/>
        </p:nvSpPr>
        <p:spPr bwMode="white">
          <a:xfrm>
            <a:off x="988413" y="3628051"/>
            <a:ext cx="2228010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33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E6A42-9D60-9272-736E-06F131449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9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D4182D-27E9-3709-3F3C-5C94B0A2369B}"/>
              </a:ext>
            </a:extLst>
          </p:cNvPr>
          <p:cNvSpPr/>
          <p:nvPr/>
        </p:nvSpPr>
        <p:spPr bwMode="white">
          <a:xfrm>
            <a:off x="10471738" y="1290658"/>
            <a:ext cx="228514" cy="2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36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B8F7A-7E61-46AF-78C1-2E32A4BEA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7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206A7-30EC-9C18-424B-EEC8FB07B510}"/>
              </a:ext>
            </a:extLst>
          </p:cNvPr>
          <p:cNvSpPr/>
          <p:nvPr/>
        </p:nvSpPr>
        <p:spPr bwMode="white">
          <a:xfrm>
            <a:off x="5577732" y="2502553"/>
            <a:ext cx="4513148" cy="3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BC6FA5-5492-77EA-E8D1-16FCA37F57DC}"/>
              </a:ext>
            </a:extLst>
          </p:cNvPr>
          <p:cNvSpPr/>
          <p:nvPr/>
        </p:nvSpPr>
        <p:spPr bwMode="white">
          <a:xfrm>
            <a:off x="1007455" y="3065498"/>
            <a:ext cx="733148" cy="3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2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EACA8-B481-4D34-A78D-F8C96E697D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0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9EEF6-A292-DEC1-91AF-B1353134358B}"/>
              </a:ext>
            </a:extLst>
          </p:cNvPr>
          <p:cNvSpPr/>
          <p:nvPr/>
        </p:nvSpPr>
        <p:spPr bwMode="white">
          <a:xfrm>
            <a:off x="1369269" y="2532451"/>
            <a:ext cx="333249" cy="27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DA2798-103F-475E-719B-A64470592361}"/>
              </a:ext>
            </a:extLst>
          </p:cNvPr>
          <p:cNvSpPr/>
          <p:nvPr/>
        </p:nvSpPr>
        <p:spPr bwMode="white">
          <a:xfrm>
            <a:off x="1969118" y="2522901"/>
            <a:ext cx="3199193" cy="29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F08C2-6B26-4FA1-D21F-CEC309A5F9EE}"/>
              </a:ext>
            </a:extLst>
          </p:cNvPr>
          <p:cNvSpPr/>
          <p:nvPr/>
        </p:nvSpPr>
        <p:spPr bwMode="white">
          <a:xfrm>
            <a:off x="1340705" y="3057742"/>
            <a:ext cx="3665743" cy="2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0496F-3CD2-687C-12A7-D76DA8C6A50F}"/>
              </a:ext>
            </a:extLst>
          </p:cNvPr>
          <p:cNvSpPr/>
          <p:nvPr/>
        </p:nvSpPr>
        <p:spPr bwMode="white">
          <a:xfrm>
            <a:off x="1359748" y="3583033"/>
            <a:ext cx="2237531" cy="29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