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3F806-1F0B-A525-2665-9948FF9615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19888" y="2685771"/>
            <a:ext cx="7752224" cy="14864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F1472-CBAE-D022-2457-1F128E60A5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3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B5C610-3308-61F8-861C-7FCC0C956821}"/>
              </a:ext>
            </a:extLst>
          </p:cNvPr>
          <p:cNvSpPr/>
          <p:nvPr/>
        </p:nvSpPr>
        <p:spPr bwMode="white">
          <a:xfrm>
            <a:off x="2426146" y="2053556"/>
            <a:ext cx="40942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B11990-861B-25B8-2125-7E34A386C93A}"/>
              </a:ext>
            </a:extLst>
          </p:cNvPr>
          <p:cNvSpPr/>
          <p:nvPr/>
        </p:nvSpPr>
        <p:spPr bwMode="white">
          <a:xfrm>
            <a:off x="5082619" y="2053556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1A300B-4E77-CF48-422E-B12FEAD28392}"/>
              </a:ext>
            </a:extLst>
          </p:cNvPr>
          <p:cNvSpPr/>
          <p:nvPr/>
        </p:nvSpPr>
        <p:spPr bwMode="white">
          <a:xfrm>
            <a:off x="7739093" y="2053556"/>
            <a:ext cx="40942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BC0D96-BB48-3461-D4B9-53FF1E0F8E30}"/>
              </a:ext>
            </a:extLst>
          </p:cNvPr>
          <p:cNvSpPr/>
          <p:nvPr/>
        </p:nvSpPr>
        <p:spPr bwMode="white">
          <a:xfrm>
            <a:off x="10395566" y="2053556"/>
            <a:ext cx="40942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19B127-0961-3458-2D47-B5BABC7AF054}"/>
              </a:ext>
            </a:extLst>
          </p:cNvPr>
          <p:cNvSpPr/>
          <p:nvPr/>
        </p:nvSpPr>
        <p:spPr bwMode="white">
          <a:xfrm>
            <a:off x="2426146" y="2663805"/>
            <a:ext cx="40942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484DD7-4E5D-8C05-9FBD-385842315B3B}"/>
              </a:ext>
            </a:extLst>
          </p:cNvPr>
          <p:cNvSpPr/>
          <p:nvPr/>
        </p:nvSpPr>
        <p:spPr bwMode="white">
          <a:xfrm>
            <a:off x="5101662" y="2663805"/>
            <a:ext cx="39037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F3695F-E8EA-C9A2-F9A6-35B86A575C85}"/>
              </a:ext>
            </a:extLst>
          </p:cNvPr>
          <p:cNvSpPr/>
          <p:nvPr/>
        </p:nvSpPr>
        <p:spPr bwMode="white">
          <a:xfrm>
            <a:off x="7748614" y="2663805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5CAE04-3EEC-69C1-8342-5E5FB9E92994}"/>
              </a:ext>
            </a:extLst>
          </p:cNvPr>
          <p:cNvSpPr/>
          <p:nvPr/>
        </p:nvSpPr>
        <p:spPr bwMode="white">
          <a:xfrm>
            <a:off x="10405088" y="2663805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88D2A7-A214-9940-955C-0BFEA373EBEC}"/>
              </a:ext>
            </a:extLst>
          </p:cNvPr>
          <p:cNvSpPr/>
          <p:nvPr/>
        </p:nvSpPr>
        <p:spPr bwMode="white">
          <a:xfrm>
            <a:off x="2426146" y="3274054"/>
            <a:ext cx="40942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EFDB58-11EB-672C-A47A-1FDBED536A37}"/>
              </a:ext>
            </a:extLst>
          </p:cNvPr>
          <p:cNvSpPr/>
          <p:nvPr/>
        </p:nvSpPr>
        <p:spPr bwMode="white">
          <a:xfrm>
            <a:off x="5092141" y="3274054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6003DA-C696-0A3B-6F65-E2992F60D731}"/>
              </a:ext>
            </a:extLst>
          </p:cNvPr>
          <p:cNvSpPr/>
          <p:nvPr/>
        </p:nvSpPr>
        <p:spPr bwMode="white">
          <a:xfrm>
            <a:off x="7748614" y="3274054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F504E59-2912-1CAF-DD68-D2EC74FBE46E}"/>
              </a:ext>
            </a:extLst>
          </p:cNvPr>
          <p:cNvSpPr/>
          <p:nvPr/>
        </p:nvSpPr>
        <p:spPr bwMode="white">
          <a:xfrm>
            <a:off x="10405088" y="3274054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3EE5D5D-4087-94D4-B6B0-6F2EBD82EE3D}"/>
              </a:ext>
            </a:extLst>
          </p:cNvPr>
          <p:cNvSpPr/>
          <p:nvPr/>
        </p:nvSpPr>
        <p:spPr bwMode="white">
          <a:xfrm>
            <a:off x="2426146" y="3874767"/>
            <a:ext cx="409420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7E52F82-0E7C-65A3-F693-C7A088F76C60}"/>
              </a:ext>
            </a:extLst>
          </p:cNvPr>
          <p:cNvSpPr/>
          <p:nvPr/>
        </p:nvSpPr>
        <p:spPr bwMode="white">
          <a:xfrm>
            <a:off x="5101662" y="3874767"/>
            <a:ext cx="390377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EE3775-F5EC-43FD-2BF8-059556372B0D}"/>
              </a:ext>
            </a:extLst>
          </p:cNvPr>
          <p:cNvSpPr/>
          <p:nvPr/>
        </p:nvSpPr>
        <p:spPr bwMode="white">
          <a:xfrm>
            <a:off x="7748614" y="3874767"/>
            <a:ext cx="399899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7867503-4228-33D2-C35A-9E982B6C3650}"/>
              </a:ext>
            </a:extLst>
          </p:cNvPr>
          <p:cNvSpPr/>
          <p:nvPr/>
        </p:nvSpPr>
        <p:spPr bwMode="white">
          <a:xfrm>
            <a:off x="10395566" y="3874767"/>
            <a:ext cx="409420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BEF3B-80F5-0230-EA6B-725E3F4812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7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FAD575-FC30-67A6-1084-B75FFFBE0F25}"/>
              </a:ext>
            </a:extLst>
          </p:cNvPr>
          <p:cNvSpPr/>
          <p:nvPr/>
        </p:nvSpPr>
        <p:spPr bwMode="white">
          <a:xfrm>
            <a:off x="2426146" y="2005593"/>
            <a:ext cx="399899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CC70B0-7408-2279-16E8-3E932BFE07DE}"/>
              </a:ext>
            </a:extLst>
          </p:cNvPr>
          <p:cNvSpPr/>
          <p:nvPr/>
        </p:nvSpPr>
        <p:spPr bwMode="white">
          <a:xfrm>
            <a:off x="5987153" y="2005593"/>
            <a:ext cx="409420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08BBDC-8AC2-1617-A2F3-E0D16967EF93}"/>
              </a:ext>
            </a:extLst>
          </p:cNvPr>
          <p:cNvSpPr/>
          <p:nvPr/>
        </p:nvSpPr>
        <p:spPr bwMode="white">
          <a:xfrm>
            <a:off x="9567204" y="2005593"/>
            <a:ext cx="399898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892B1B-D3E7-5C86-6954-32C0BBBDA292}"/>
              </a:ext>
            </a:extLst>
          </p:cNvPr>
          <p:cNvSpPr/>
          <p:nvPr/>
        </p:nvSpPr>
        <p:spPr bwMode="white">
          <a:xfrm>
            <a:off x="839037" y="2485609"/>
            <a:ext cx="1872587" cy="149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E3C6860-589D-7162-A33A-9BD526204ACF}"/>
              </a:ext>
            </a:extLst>
          </p:cNvPr>
          <p:cNvSpPr/>
          <p:nvPr/>
        </p:nvSpPr>
        <p:spPr bwMode="white">
          <a:xfrm>
            <a:off x="4409566" y="2485609"/>
            <a:ext cx="1758442" cy="156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3DB163-C028-2B08-DE40-C25012BEAE06}"/>
              </a:ext>
            </a:extLst>
          </p:cNvPr>
          <p:cNvSpPr/>
          <p:nvPr/>
        </p:nvSpPr>
        <p:spPr bwMode="white">
          <a:xfrm>
            <a:off x="7896200" y="2420889"/>
            <a:ext cx="2376263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51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85B08FF-87E4-45B8-0548-46FF240A6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328068"/>
            <a:ext cx="10009112" cy="529619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FEE5C5-0322-A170-97CD-FC7680030DF7}"/>
              </a:ext>
            </a:extLst>
          </p:cNvPr>
          <p:cNvCxnSpPr>
            <a:cxnSpLocks/>
          </p:cNvCxnSpPr>
          <p:nvPr/>
        </p:nvCxnSpPr>
        <p:spPr>
          <a:xfrm>
            <a:off x="2495600" y="2708920"/>
            <a:ext cx="2376264" cy="129614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A844B78-688F-7292-34D8-355DA7D71D48}"/>
              </a:ext>
            </a:extLst>
          </p:cNvPr>
          <p:cNvCxnSpPr>
            <a:cxnSpLocks/>
          </p:cNvCxnSpPr>
          <p:nvPr/>
        </p:nvCxnSpPr>
        <p:spPr>
          <a:xfrm flipH="1">
            <a:off x="2423592" y="2718287"/>
            <a:ext cx="2304256" cy="128677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FDDCF85-1912-943F-173F-E8C75EC1B3A0}"/>
              </a:ext>
            </a:extLst>
          </p:cNvPr>
          <p:cNvCxnSpPr>
            <a:cxnSpLocks/>
          </p:cNvCxnSpPr>
          <p:nvPr/>
        </p:nvCxnSpPr>
        <p:spPr>
          <a:xfrm flipH="1">
            <a:off x="4799856" y="2743935"/>
            <a:ext cx="2304256" cy="128677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66F6349-E7F1-0665-603E-63C05A645659}"/>
              </a:ext>
            </a:extLst>
          </p:cNvPr>
          <p:cNvCxnSpPr>
            <a:cxnSpLocks/>
          </p:cNvCxnSpPr>
          <p:nvPr/>
        </p:nvCxnSpPr>
        <p:spPr>
          <a:xfrm>
            <a:off x="9594926" y="2735427"/>
            <a:ext cx="173482" cy="129528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E47B98A-4A87-62C8-B534-6675148603A4}"/>
              </a:ext>
            </a:extLst>
          </p:cNvPr>
          <p:cNvCxnSpPr>
            <a:cxnSpLocks/>
          </p:cNvCxnSpPr>
          <p:nvPr/>
        </p:nvCxnSpPr>
        <p:spPr>
          <a:xfrm flipH="1">
            <a:off x="3359696" y="4797152"/>
            <a:ext cx="4032448" cy="107075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EF07D4A-639C-53E3-5DE5-1B89459E1CFE}"/>
              </a:ext>
            </a:extLst>
          </p:cNvPr>
          <p:cNvCxnSpPr>
            <a:cxnSpLocks/>
          </p:cNvCxnSpPr>
          <p:nvPr/>
        </p:nvCxnSpPr>
        <p:spPr>
          <a:xfrm flipH="1">
            <a:off x="6528048" y="4792112"/>
            <a:ext cx="948424" cy="106021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56F2533-6A04-7A70-C5E2-BF1DF5035AD4}"/>
              </a:ext>
            </a:extLst>
          </p:cNvPr>
          <p:cNvCxnSpPr>
            <a:cxnSpLocks/>
          </p:cNvCxnSpPr>
          <p:nvPr/>
        </p:nvCxnSpPr>
        <p:spPr>
          <a:xfrm>
            <a:off x="2843320" y="4792112"/>
            <a:ext cx="5760640" cy="107579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433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A9385-BB02-C606-994E-CFFA19EC2A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8345F-22B8-1832-68A3-BA11A6077302}"/>
              </a:ext>
            </a:extLst>
          </p:cNvPr>
          <p:cNvSpPr/>
          <p:nvPr/>
        </p:nvSpPr>
        <p:spPr bwMode="white">
          <a:xfrm>
            <a:off x="1892947" y="3836915"/>
            <a:ext cx="218992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6B23AE-F7F2-2595-D120-E810B53D400E}"/>
              </a:ext>
            </a:extLst>
          </p:cNvPr>
          <p:cNvSpPr/>
          <p:nvPr/>
        </p:nvSpPr>
        <p:spPr bwMode="white">
          <a:xfrm>
            <a:off x="2826045" y="3827379"/>
            <a:ext cx="228513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4173A9-DC2D-DBE8-8D3A-6F76803CB9D0}"/>
              </a:ext>
            </a:extLst>
          </p:cNvPr>
          <p:cNvSpPr/>
          <p:nvPr/>
        </p:nvSpPr>
        <p:spPr bwMode="white">
          <a:xfrm>
            <a:off x="3682972" y="3827379"/>
            <a:ext cx="390377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502366-FFBF-3C96-4DF5-9DF7E8F01663}"/>
              </a:ext>
            </a:extLst>
          </p:cNvPr>
          <p:cNvSpPr/>
          <p:nvPr/>
        </p:nvSpPr>
        <p:spPr bwMode="white">
          <a:xfrm>
            <a:off x="4339949" y="3798771"/>
            <a:ext cx="380856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0DAFA4-1B85-55B5-AC95-C106710DF549}"/>
              </a:ext>
            </a:extLst>
          </p:cNvPr>
          <p:cNvSpPr/>
          <p:nvPr/>
        </p:nvSpPr>
        <p:spPr bwMode="white">
          <a:xfrm>
            <a:off x="7548664" y="3827379"/>
            <a:ext cx="228513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54DBEC-A962-68D0-43F0-F4893AF75F8C}"/>
              </a:ext>
            </a:extLst>
          </p:cNvPr>
          <p:cNvSpPr/>
          <p:nvPr/>
        </p:nvSpPr>
        <p:spPr bwMode="white">
          <a:xfrm>
            <a:off x="8481763" y="3827379"/>
            <a:ext cx="228513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9A6581-AD1D-CAB5-6A6C-D397924318DD}"/>
              </a:ext>
            </a:extLst>
          </p:cNvPr>
          <p:cNvSpPr/>
          <p:nvPr/>
        </p:nvSpPr>
        <p:spPr bwMode="white">
          <a:xfrm>
            <a:off x="9348211" y="3827379"/>
            <a:ext cx="390377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588433-199E-1143-D387-884DA060B331}"/>
              </a:ext>
            </a:extLst>
          </p:cNvPr>
          <p:cNvSpPr/>
          <p:nvPr/>
        </p:nvSpPr>
        <p:spPr bwMode="white">
          <a:xfrm>
            <a:off x="9995667" y="3798771"/>
            <a:ext cx="380855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46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