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33A61-66E4-7240-AD01-5C6BCC0D4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/>
          <a:stretch>
            <a:fillRect/>
          </a:stretch>
        </p:blipFill>
        <p:spPr>
          <a:xfrm>
            <a:off x="4380128" y="3185711"/>
            <a:ext cx="3431744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80BEC-80D2-F5FF-3924-A0D5E44752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6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29BEB-FA19-C87D-1C48-392F9693A103}"/>
              </a:ext>
            </a:extLst>
          </p:cNvPr>
          <p:cNvSpPr/>
          <p:nvPr/>
        </p:nvSpPr>
        <p:spPr bwMode="white">
          <a:xfrm>
            <a:off x="3235465" y="4998830"/>
            <a:ext cx="342770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8F9BD4-9297-298B-B95B-B68FC2FDA47F}"/>
              </a:ext>
            </a:extLst>
          </p:cNvPr>
          <p:cNvSpPr/>
          <p:nvPr/>
        </p:nvSpPr>
        <p:spPr bwMode="white">
          <a:xfrm>
            <a:off x="6577481" y="4998830"/>
            <a:ext cx="342769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C7962-ADF3-2BA1-7138-F984B047BFE6}"/>
              </a:ext>
            </a:extLst>
          </p:cNvPr>
          <p:cNvSpPr/>
          <p:nvPr/>
        </p:nvSpPr>
        <p:spPr bwMode="white">
          <a:xfrm>
            <a:off x="9929017" y="4998830"/>
            <a:ext cx="342770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4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26CD9-DF11-A669-932B-63FCDCD09F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4427D-6433-20D3-1566-808392AF5401}"/>
              </a:ext>
            </a:extLst>
          </p:cNvPr>
          <p:cNvSpPr/>
          <p:nvPr/>
        </p:nvSpPr>
        <p:spPr bwMode="white">
          <a:xfrm>
            <a:off x="2407103" y="1987405"/>
            <a:ext cx="399899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81A48A-48A4-F32E-E445-3DE60B7A6278}"/>
              </a:ext>
            </a:extLst>
          </p:cNvPr>
          <p:cNvSpPr/>
          <p:nvPr/>
        </p:nvSpPr>
        <p:spPr bwMode="white">
          <a:xfrm>
            <a:off x="5063576" y="1987405"/>
            <a:ext cx="361813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EFF961-224C-F8DF-CBB6-6B1D1E70349B}"/>
              </a:ext>
            </a:extLst>
          </p:cNvPr>
          <p:cNvSpPr/>
          <p:nvPr/>
        </p:nvSpPr>
        <p:spPr bwMode="white">
          <a:xfrm>
            <a:off x="7891435" y="1987405"/>
            <a:ext cx="418942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6D8C5-90E6-D288-1442-133EE78CEB5F}"/>
              </a:ext>
            </a:extLst>
          </p:cNvPr>
          <p:cNvSpPr/>
          <p:nvPr/>
        </p:nvSpPr>
        <p:spPr bwMode="white">
          <a:xfrm>
            <a:off x="10547909" y="1987405"/>
            <a:ext cx="409420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3DF189-A1D2-8AC0-E7FA-8E7C1B687599}"/>
              </a:ext>
            </a:extLst>
          </p:cNvPr>
          <p:cNvSpPr/>
          <p:nvPr/>
        </p:nvSpPr>
        <p:spPr bwMode="white">
          <a:xfrm>
            <a:off x="887108" y="2420888"/>
            <a:ext cx="1391340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0E72C8-2DB6-CECF-FB92-50FA56EF988A}"/>
              </a:ext>
            </a:extLst>
          </p:cNvPr>
          <p:cNvSpPr/>
          <p:nvPr/>
        </p:nvSpPr>
        <p:spPr bwMode="white">
          <a:xfrm>
            <a:off x="3534061" y="2428361"/>
            <a:ext cx="1391340" cy="12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B0028F-2B73-8924-EB2A-55D969E25CF1}"/>
              </a:ext>
            </a:extLst>
          </p:cNvPr>
          <p:cNvSpPr/>
          <p:nvPr/>
        </p:nvSpPr>
        <p:spPr bwMode="white">
          <a:xfrm>
            <a:off x="6181014" y="2420888"/>
            <a:ext cx="185920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A77E4A-8124-1824-3D71-588D6E287A18}"/>
              </a:ext>
            </a:extLst>
          </p:cNvPr>
          <p:cNvSpPr/>
          <p:nvPr/>
        </p:nvSpPr>
        <p:spPr bwMode="white">
          <a:xfrm>
            <a:off x="9048328" y="2420888"/>
            <a:ext cx="1368152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1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F6750-3194-12D5-155B-1B371EBF6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7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DF9628-D781-3066-29DE-7AAE88C14077}"/>
              </a:ext>
            </a:extLst>
          </p:cNvPr>
          <p:cNvSpPr/>
          <p:nvPr/>
        </p:nvSpPr>
        <p:spPr bwMode="white">
          <a:xfrm>
            <a:off x="5082619" y="2768248"/>
            <a:ext cx="2351788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A86E9-64D2-BF57-2323-D56FC6F948FA}"/>
              </a:ext>
            </a:extLst>
          </p:cNvPr>
          <p:cNvSpPr/>
          <p:nvPr/>
        </p:nvSpPr>
        <p:spPr bwMode="white">
          <a:xfrm>
            <a:off x="5073098" y="3321128"/>
            <a:ext cx="4903526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26F60-BAAD-1761-209D-50563AAF3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93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71F5B6-836D-02A0-1275-C110507B1B0C}"/>
              </a:ext>
            </a:extLst>
          </p:cNvPr>
          <p:cNvSpPr/>
          <p:nvPr/>
        </p:nvSpPr>
        <p:spPr bwMode="white">
          <a:xfrm>
            <a:off x="978891" y="2560045"/>
            <a:ext cx="2218488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1C72B9-1E3E-8AC2-7C94-C079A8B7C50C}"/>
              </a:ext>
            </a:extLst>
          </p:cNvPr>
          <p:cNvSpPr/>
          <p:nvPr/>
        </p:nvSpPr>
        <p:spPr bwMode="white">
          <a:xfrm>
            <a:off x="988413" y="3113549"/>
            <a:ext cx="3960906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2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D2E11-F03A-25A4-A19C-B6355A1448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4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4818E-876F-C39E-7C77-CEB25ABF0A82}"/>
              </a:ext>
            </a:extLst>
          </p:cNvPr>
          <p:cNvSpPr/>
          <p:nvPr/>
        </p:nvSpPr>
        <p:spPr bwMode="white">
          <a:xfrm>
            <a:off x="3587758" y="2255613"/>
            <a:ext cx="342770" cy="21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6C2F3-70B4-50CF-145F-6F7000E3CF89}"/>
              </a:ext>
            </a:extLst>
          </p:cNvPr>
          <p:cNvSpPr/>
          <p:nvPr/>
        </p:nvSpPr>
        <p:spPr bwMode="white">
          <a:xfrm>
            <a:off x="3587758" y="2924251"/>
            <a:ext cx="342770" cy="21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5743BF-0D97-A190-7A19-B50FFE48B193}"/>
              </a:ext>
            </a:extLst>
          </p:cNvPr>
          <p:cNvSpPr/>
          <p:nvPr/>
        </p:nvSpPr>
        <p:spPr bwMode="white">
          <a:xfrm>
            <a:off x="7920000" y="2924251"/>
            <a:ext cx="333249" cy="2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48E65D-AB3F-BE47-311A-08F4CA6E500E}"/>
              </a:ext>
            </a:extLst>
          </p:cNvPr>
          <p:cNvSpPr/>
          <p:nvPr/>
        </p:nvSpPr>
        <p:spPr bwMode="white">
          <a:xfrm>
            <a:off x="8843576" y="2924251"/>
            <a:ext cx="342769" cy="21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41148E-7BD9-4B5C-5452-597CC1C6845B}"/>
              </a:ext>
            </a:extLst>
          </p:cNvPr>
          <p:cNvSpPr/>
          <p:nvPr/>
        </p:nvSpPr>
        <p:spPr bwMode="white">
          <a:xfrm>
            <a:off x="8377027" y="3592889"/>
            <a:ext cx="342769" cy="21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88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2025-07-26T06:25:27Z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