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4A5FF-61DD-58C6-8266-A8E858FD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408020" y="2710290"/>
            <a:ext cx="5375960" cy="14374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33205-CF71-1FD5-D10F-03011D286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77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753AD-9982-6207-5982-C5010B66ABAF}"/>
              </a:ext>
            </a:extLst>
          </p:cNvPr>
          <p:cNvSpPr/>
          <p:nvPr/>
        </p:nvSpPr>
        <p:spPr bwMode="white">
          <a:xfrm>
            <a:off x="2092896" y="2062908"/>
            <a:ext cx="390377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FC662E-8BE3-57BB-D3FF-6607E9C28C5A}"/>
              </a:ext>
            </a:extLst>
          </p:cNvPr>
          <p:cNvSpPr/>
          <p:nvPr/>
        </p:nvSpPr>
        <p:spPr bwMode="white">
          <a:xfrm>
            <a:off x="4749370" y="2062908"/>
            <a:ext cx="228513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B16A71-E548-CB30-AE0D-8B5F962A08CE}"/>
              </a:ext>
            </a:extLst>
          </p:cNvPr>
          <p:cNvSpPr/>
          <p:nvPr/>
        </p:nvSpPr>
        <p:spPr bwMode="white">
          <a:xfrm>
            <a:off x="7263022" y="2072441"/>
            <a:ext cx="390377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181E02-693D-CD58-81FC-E239ADFFCE41}"/>
              </a:ext>
            </a:extLst>
          </p:cNvPr>
          <p:cNvSpPr/>
          <p:nvPr/>
        </p:nvSpPr>
        <p:spPr bwMode="white">
          <a:xfrm>
            <a:off x="10281309" y="2062908"/>
            <a:ext cx="39989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36BFF-BA5D-5D5E-2857-9E49DD7D789B}"/>
              </a:ext>
            </a:extLst>
          </p:cNvPr>
          <p:cNvSpPr/>
          <p:nvPr/>
        </p:nvSpPr>
        <p:spPr bwMode="white">
          <a:xfrm>
            <a:off x="2092896" y="2673022"/>
            <a:ext cx="380856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72718B-8CC9-0C77-0E5C-FFDC7337B456}"/>
              </a:ext>
            </a:extLst>
          </p:cNvPr>
          <p:cNvSpPr/>
          <p:nvPr/>
        </p:nvSpPr>
        <p:spPr bwMode="white">
          <a:xfrm>
            <a:off x="4749370" y="2673022"/>
            <a:ext cx="40942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5AFF9E-1CDE-41E9-3059-930F3B5A92CA}"/>
              </a:ext>
            </a:extLst>
          </p:cNvPr>
          <p:cNvSpPr/>
          <p:nvPr/>
        </p:nvSpPr>
        <p:spPr bwMode="white">
          <a:xfrm>
            <a:off x="7263022" y="2673022"/>
            <a:ext cx="390377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45067D-AEE7-B488-332B-EB2FB9413271}"/>
              </a:ext>
            </a:extLst>
          </p:cNvPr>
          <p:cNvSpPr/>
          <p:nvPr/>
        </p:nvSpPr>
        <p:spPr bwMode="white">
          <a:xfrm>
            <a:off x="10281309" y="2673022"/>
            <a:ext cx="39989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69B797-4543-6D30-0786-8EA7F3813D70}"/>
              </a:ext>
            </a:extLst>
          </p:cNvPr>
          <p:cNvSpPr/>
          <p:nvPr/>
        </p:nvSpPr>
        <p:spPr bwMode="white">
          <a:xfrm>
            <a:off x="2073853" y="3283137"/>
            <a:ext cx="39989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0D3C01-EC87-98D1-1277-7E9B5D542993}"/>
              </a:ext>
            </a:extLst>
          </p:cNvPr>
          <p:cNvSpPr/>
          <p:nvPr/>
        </p:nvSpPr>
        <p:spPr bwMode="white">
          <a:xfrm>
            <a:off x="4749370" y="3283137"/>
            <a:ext cx="409420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B59C4A-9A7E-6082-FAC2-1F5583367593}"/>
              </a:ext>
            </a:extLst>
          </p:cNvPr>
          <p:cNvSpPr/>
          <p:nvPr/>
        </p:nvSpPr>
        <p:spPr bwMode="white">
          <a:xfrm>
            <a:off x="7253501" y="3283137"/>
            <a:ext cx="39989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F184E9-6747-79C6-69D1-7CE6FC2964BE}"/>
              </a:ext>
            </a:extLst>
          </p:cNvPr>
          <p:cNvSpPr/>
          <p:nvPr/>
        </p:nvSpPr>
        <p:spPr bwMode="white">
          <a:xfrm>
            <a:off x="10281309" y="3283137"/>
            <a:ext cx="40942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CF64CF-D34A-6C7D-F438-D16EE023B1DE}"/>
              </a:ext>
            </a:extLst>
          </p:cNvPr>
          <p:cNvSpPr/>
          <p:nvPr/>
        </p:nvSpPr>
        <p:spPr bwMode="white">
          <a:xfrm>
            <a:off x="2073853" y="3893252"/>
            <a:ext cx="39989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E1792B-33FF-822F-8FD9-AB24A58AAAF3}"/>
              </a:ext>
            </a:extLst>
          </p:cNvPr>
          <p:cNvSpPr/>
          <p:nvPr/>
        </p:nvSpPr>
        <p:spPr bwMode="white">
          <a:xfrm>
            <a:off x="4768413" y="3902785"/>
            <a:ext cx="39037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A1EC24-4496-00FF-10CD-8BDC506D306C}"/>
              </a:ext>
            </a:extLst>
          </p:cNvPr>
          <p:cNvSpPr/>
          <p:nvPr/>
        </p:nvSpPr>
        <p:spPr bwMode="white">
          <a:xfrm>
            <a:off x="7263022" y="3893252"/>
            <a:ext cx="390377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40BAD3-E4C7-49EF-4991-ED489C30B68E}"/>
              </a:ext>
            </a:extLst>
          </p:cNvPr>
          <p:cNvSpPr/>
          <p:nvPr/>
        </p:nvSpPr>
        <p:spPr bwMode="white">
          <a:xfrm>
            <a:off x="10300352" y="3902785"/>
            <a:ext cx="380856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54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AEE9E-F782-C2BA-7381-5CFF1B5349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433DF-CEAC-C068-43A7-68EB92AD88BF}"/>
              </a:ext>
            </a:extLst>
          </p:cNvPr>
          <p:cNvSpPr/>
          <p:nvPr/>
        </p:nvSpPr>
        <p:spPr bwMode="white">
          <a:xfrm>
            <a:off x="1921511" y="2263781"/>
            <a:ext cx="38085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CA9C2-F6E2-030B-0B0E-496E3ACE5C1B}"/>
              </a:ext>
            </a:extLst>
          </p:cNvPr>
          <p:cNvSpPr/>
          <p:nvPr/>
        </p:nvSpPr>
        <p:spPr bwMode="white">
          <a:xfrm>
            <a:off x="4597027" y="2263781"/>
            <a:ext cx="38085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48A28B-C8AA-827F-BEF3-B4D0BDA764D0}"/>
              </a:ext>
            </a:extLst>
          </p:cNvPr>
          <p:cNvSpPr/>
          <p:nvPr/>
        </p:nvSpPr>
        <p:spPr bwMode="white">
          <a:xfrm>
            <a:off x="7091637" y="2263781"/>
            <a:ext cx="390377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D26018-FD52-6175-8BF1-97656FF43246}"/>
              </a:ext>
            </a:extLst>
          </p:cNvPr>
          <p:cNvSpPr/>
          <p:nvPr/>
        </p:nvSpPr>
        <p:spPr bwMode="white">
          <a:xfrm>
            <a:off x="2102418" y="3055540"/>
            <a:ext cx="371335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F4B58A-9951-28D7-FB72-3C995C143C76}"/>
              </a:ext>
            </a:extLst>
          </p:cNvPr>
          <p:cNvSpPr/>
          <p:nvPr/>
        </p:nvSpPr>
        <p:spPr bwMode="white">
          <a:xfrm>
            <a:off x="4597027" y="3055540"/>
            <a:ext cx="380856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3B208F-E91E-FE8A-F4C4-ABED4C154483}"/>
              </a:ext>
            </a:extLst>
          </p:cNvPr>
          <p:cNvSpPr/>
          <p:nvPr/>
        </p:nvSpPr>
        <p:spPr bwMode="white">
          <a:xfrm>
            <a:off x="7101158" y="3065080"/>
            <a:ext cx="38085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03B975-CC0D-8725-D071-E5CDB9BB7A85}"/>
              </a:ext>
            </a:extLst>
          </p:cNvPr>
          <p:cNvSpPr/>
          <p:nvPr/>
        </p:nvSpPr>
        <p:spPr bwMode="white">
          <a:xfrm>
            <a:off x="9957581" y="3065080"/>
            <a:ext cx="38085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ECA313-43DE-5B9E-0DD3-3F8A7FAB2993}"/>
              </a:ext>
            </a:extLst>
          </p:cNvPr>
          <p:cNvSpPr/>
          <p:nvPr/>
        </p:nvSpPr>
        <p:spPr bwMode="white">
          <a:xfrm>
            <a:off x="1921511" y="3847300"/>
            <a:ext cx="380856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6BDBB8-26AB-AD3E-A4D8-7B58869EBA98}"/>
              </a:ext>
            </a:extLst>
          </p:cNvPr>
          <p:cNvSpPr/>
          <p:nvPr/>
        </p:nvSpPr>
        <p:spPr bwMode="white">
          <a:xfrm>
            <a:off x="4597027" y="3856840"/>
            <a:ext cx="38085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833808-3B9F-3F40-D3A5-70642742BA85}"/>
              </a:ext>
            </a:extLst>
          </p:cNvPr>
          <p:cNvSpPr/>
          <p:nvPr/>
        </p:nvSpPr>
        <p:spPr bwMode="white">
          <a:xfrm>
            <a:off x="7091637" y="3856840"/>
            <a:ext cx="390377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8463CA-A6B1-15B7-DF53-D7A233660313}"/>
              </a:ext>
            </a:extLst>
          </p:cNvPr>
          <p:cNvSpPr/>
          <p:nvPr/>
        </p:nvSpPr>
        <p:spPr bwMode="white">
          <a:xfrm>
            <a:off x="9767153" y="3856840"/>
            <a:ext cx="390377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CDA46C-39CB-C8A3-B87D-C9CB435B7B63}"/>
              </a:ext>
            </a:extLst>
          </p:cNvPr>
          <p:cNvSpPr/>
          <p:nvPr/>
        </p:nvSpPr>
        <p:spPr bwMode="white">
          <a:xfrm>
            <a:off x="9762392" y="2273321"/>
            <a:ext cx="390377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57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9C0A9-1FDD-5B97-7BC7-84A7B59D6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3E0BB-982C-CCDD-F5C3-06DD66E1D3A8}"/>
              </a:ext>
            </a:extLst>
          </p:cNvPr>
          <p:cNvSpPr/>
          <p:nvPr/>
        </p:nvSpPr>
        <p:spPr bwMode="white">
          <a:xfrm>
            <a:off x="1435919" y="2282400"/>
            <a:ext cx="29516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C78AA-D79A-F6E8-CD8B-E3578154684B}"/>
              </a:ext>
            </a:extLst>
          </p:cNvPr>
          <p:cNvSpPr/>
          <p:nvPr/>
        </p:nvSpPr>
        <p:spPr bwMode="white">
          <a:xfrm>
            <a:off x="6606045" y="2282400"/>
            <a:ext cx="30468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C02277-47F4-EC5D-2CDF-E98F2E185E2B}"/>
              </a:ext>
            </a:extLst>
          </p:cNvPr>
          <p:cNvSpPr/>
          <p:nvPr/>
        </p:nvSpPr>
        <p:spPr bwMode="white">
          <a:xfrm>
            <a:off x="10452695" y="2253794"/>
            <a:ext cx="1037833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711439-E8C5-F4EB-E2D4-59A6DCF6F098}"/>
              </a:ext>
            </a:extLst>
          </p:cNvPr>
          <p:cNvSpPr/>
          <p:nvPr/>
        </p:nvSpPr>
        <p:spPr bwMode="white">
          <a:xfrm>
            <a:off x="1426397" y="3073816"/>
            <a:ext cx="30468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EC3A24-B8B8-EA69-1294-D7C898E7A2B4}"/>
              </a:ext>
            </a:extLst>
          </p:cNvPr>
          <p:cNvSpPr/>
          <p:nvPr/>
        </p:nvSpPr>
        <p:spPr bwMode="white">
          <a:xfrm>
            <a:off x="6606045" y="3073816"/>
            <a:ext cx="29516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63E147-815F-2340-E200-CC786E46E844}"/>
              </a:ext>
            </a:extLst>
          </p:cNvPr>
          <p:cNvSpPr/>
          <p:nvPr/>
        </p:nvSpPr>
        <p:spPr bwMode="white">
          <a:xfrm>
            <a:off x="9281561" y="3073816"/>
            <a:ext cx="29516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F5F24C-3A07-41F0-B7C7-5AD936288DB6}"/>
              </a:ext>
            </a:extLst>
          </p:cNvPr>
          <p:cNvSpPr/>
          <p:nvPr/>
        </p:nvSpPr>
        <p:spPr bwMode="white">
          <a:xfrm>
            <a:off x="1407355" y="3855697"/>
            <a:ext cx="352292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4B8E98-4836-4245-0FF5-3FE3980A23C1}"/>
              </a:ext>
            </a:extLst>
          </p:cNvPr>
          <p:cNvSpPr/>
          <p:nvPr/>
        </p:nvSpPr>
        <p:spPr bwMode="white">
          <a:xfrm>
            <a:off x="4111435" y="3874767"/>
            <a:ext cx="29516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BD31E4-338B-165C-28EA-68A5170A2416}"/>
              </a:ext>
            </a:extLst>
          </p:cNvPr>
          <p:cNvSpPr/>
          <p:nvPr/>
        </p:nvSpPr>
        <p:spPr bwMode="white">
          <a:xfrm>
            <a:off x="1426397" y="4666183"/>
            <a:ext cx="30468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2AD6E8-9B75-D489-5E47-1D0B00E11A3C}"/>
              </a:ext>
            </a:extLst>
          </p:cNvPr>
          <p:cNvSpPr/>
          <p:nvPr/>
        </p:nvSpPr>
        <p:spPr bwMode="white">
          <a:xfrm>
            <a:off x="9281561" y="4666183"/>
            <a:ext cx="29516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D71C2C-3E4D-7DC2-3057-64417735180A}"/>
              </a:ext>
            </a:extLst>
          </p:cNvPr>
          <p:cNvSpPr/>
          <p:nvPr/>
        </p:nvSpPr>
        <p:spPr bwMode="white">
          <a:xfrm>
            <a:off x="4097702" y="2225063"/>
            <a:ext cx="342114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B8EE48-4C32-86C1-71CD-80EFA5DE3F35}"/>
              </a:ext>
            </a:extLst>
          </p:cNvPr>
          <p:cNvSpPr/>
          <p:nvPr/>
        </p:nvSpPr>
        <p:spPr bwMode="white">
          <a:xfrm>
            <a:off x="4268759" y="3049915"/>
            <a:ext cx="342114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E51F6E-629F-BBF5-4AFB-9A0191918024}"/>
              </a:ext>
            </a:extLst>
          </p:cNvPr>
          <p:cNvSpPr/>
          <p:nvPr/>
        </p:nvSpPr>
        <p:spPr bwMode="white">
          <a:xfrm>
            <a:off x="9264352" y="2225063"/>
            <a:ext cx="342114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401A3C-4BE5-2F0E-B90C-0F3BAA646FDA}"/>
              </a:ext>
            </a:extLst>
          </p:cNvPr>
          <p:cNvSpPr/>
          <p:nvPr/>
        </p:nvSpPr>
        <p:spPr bwMode="white">
          <a:xfrm>
            <a:off x="6582569" y="3841555"/>
            <a:ext cx="342114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8C65E3-98B9-BA06-4586-33CA431A3914}"/>
              </a:ext>
            </a:extLst>
          </p:cNvPr>
          <p:cNvSpPr/>
          <p:nvPr/>
        </p:nvSpPr>
        <p:spPr bwMode="white">
          <a:xfrm>
            <a:off x="9258085" y="3812726"/>
            <a:ext cx="342114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F9A2381-EB2D-0673-A41F-3747975B8AD0}"/>
              </a:ext>
            </a:extLst>
          </p:cNvPr>
          <p:cNvSpPr/>
          <p:nvPr/>
        </p:nvSpPr>
        <p:spPr bwMode="white">
          <a:xfrm>
            <a:off x="4087959" y="4604268"/>
            <a:ext cx="342114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24B861-5FCC-DAC2-22A5-A0AE42C9C668}"/>
              </a:ext>
            </a:extLst>
          </p:cNvPr>
          <p:cNvSpPr/>
          <p:nvPr/>
        </p:nvSpPr>
        <p:spPr bwMode="white">
          <a:xfrm>
            <a:off x="6582569" y="4604268"/>
            <a:ext cx="342114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02ED6-04AB-41D4-75B7-69577E0CD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82DA8-BC87-1487-F992-575D2BFF482E}"/>
              </a:ext>
            </a:extLst>
          </p:cNvPr>
          <p:cNvSpPr/>
          <p:nvPr/>
        </p:nvSpPr>
        <p:spPr bwMode="white">
          <a:xfrm>
            <a:off x="3045037" y="2931565"/>
            <a:ext cx="218992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57345-9881-ECB3-5E5B-2E57A8651FBC}"/>
              </a:ext>
            </a:extLst>
          </p:cNvPr>
          <p:cNvSpPr/>
          <p:nvPr/>
        </p:nvSpPr>
        <p:spPr bwMode="white">
          <a:xfrm>
            <a:off x="3863879" y="2931565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66B713-45D6-D655-3AD5-76D0B2C582AF}"/>
              </a:ext>
            </a:extLst>
          </p:cNvPr>
          <p:cNvSpPr/>
          <p:nvPr/>
        </p:nvSpPr>
        <p:spPr bwMode="white">
          <a:xfrm>
            <a:off x="4758891" y="2931565"/>
            <a:ext cx="380856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E8A0F-9D89-960C-4EFF-38A17337A4C9}"/>
              </a:ext>
            </a:extLst>
          </p:cNvPr>
          <p:cNvSpPr/>
          <p:nvPr/>
        </p:nvSpPr>
        <p:spPr bwMode="white">
          <a:xfrm>
            <a:off x="5634861" y="2931565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1E7F3A-7703-1057-B766-D133DE14DD71}"/>
              </a:ext>
            </a:extLst>
          </p:cNvPr>
          <p:cNvSpPr/>
          <p:nvPr/>
        </p:nvSpPr>
        <p:spPr bwMode="white">
          <a:xfrm>
            <a:off x="6520352" y="2931565"/>
            <a:ext cx="40942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F62874-B04F-3B32-4640-7771E2D30DAE}"/>
              </a:ext>
            </a:extLst>
          </p:cNvPr>
          <p:cNvSpPr/>
          <p:nvPr/>
        </p:nvSpPr>
        <p:spPr bwMode="white">
          <a:xfrm>
            <a:off x="7415365" y="2931565"/>
            <a:ext cx="40942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32CDF-8F80-7D70-7AFA-7C6CEF61242C}"/>
              </a:ext>
            </a:extLst>
          </p:cNvPr>
          <p:cNvSpPr/>
          <p:nvPr/>
        </p:nvSpPr>
        <p:spPr bwMode="white">
          <a:xfrm>
            <a:off x="8310377" y="2931565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4C816A-5D80-14E0-F359-ABAF3541C51C}"/>
              </a:ext>
            </a:extLst>
          </p:cNvPr>
          <p:cNvSpPr/>
          <p:nvPr/>
        </p:nvSpPr>
        <p:spPr bwMode="white">
          <a:xfrm>
            <a:off x="9205390" y="2931565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043FE0-8618-5A37-6275-7380BD3AA76E}"/>
              </a:ext>
            </a:extLst>
          </p:cNvPr>
          <p:cNvSpPr/>
          <p:nvPr/>
        </p:nvSpPr>
        <p:spPr bwMode="white">
          <a:xfrm>
            <a:off x="10090881" y="2931565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5731A7-C555-C13E-9C70-333F7CBCB7F6}"/>
              </a:ext>
            </a:extLst>
          </p:cNvPr>
          <p:cNvSpPr/>
          <p:nvPr/>
        </p:nvSpPr>
        <p:spPr bwMode="white">
          <a:xfrm>
            <a:off x="3045037" y="3647026"/>
            <a:ext cx="22851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9DB825-EAF0-7D9A-8436-3B90D423F482}"/>
              </a:ext>
            </a:extLst>
          </p:cNvPr>
          <p:cNvSpPr/>
          <p:nvPr/>
        </p:nvSpPr>
        <p:spPr bwMode="white">
          <a:xfrm>
            <a:off x="3940050" y="3637486"/>
            <a:ext cx="218992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65F927-7BA6-ED71-C1DB-E84F72BB1C5D}"/>
              </a:ext>
            </a:extLst>
          </p:cNvPr>
          <p:cNvSpPr/>
          <p:nvPr/>
        </p:nvSpPr>
        <p:spPr bwMode="white">
          <a:xfrm>
            <a:off x="4749370" y="3637486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771A84-378D-B163-B198-3B477EBDB40C}"/>
              </a:ext>
            </a:extLst>
          </p:cNvPr>
          <p:cNvSpPr/>
          <p:nvPr/>
        </p:nvSpPr>
        <p:spPr bwMode="white">
          <a:xfrm>
            <a:off x="5644382" y="3637486"/>
            <a:ext cx="390377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B84D82-CF80-079D-7290-E11A2E2B1034}"/>
              </a:ext>
            </a:extLst>
          </p:cNvPr>
          <p:cNvSpPr/>
          <p:nvPr/>
        </p:nvSpPr>
        <p:spPr bwMode="white">
          <a:xfrm>
            <a:off x="6520352" y="3637486"/>
            <a:ext cx="40942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8D7944-82EA-809A-843F-910AF35530BB}"/>
              </a:ext>
            </a:extLst>
          </p:cNvPr>
          <p:cNvSpPr/>
          <p:nvPr/>
        </p:nvSpPr>
        <p:spPr bwMode="white">
          <a:xfrm>
            <a:off x="7415365" y="3637486"/>
            <a:ext cx="40942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B4DB882-0206-08F0-25FE-B1C86D05765E}"/>
              </a:ext>
            </a:extLst>
          </p:cNvPr>
          <p:cNvSpPr/>
          <p:nvPr/>
        </p:nvSpPr>
        <p:spPr bwMode="white">
          <a:xfrm>
            <a:off x="8310377" y="3637486"/>
            <a:ext cx="399899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30D163F-925A-9844-128F-1A29FF372C9D}"/>
              </a:ext>
            </a:extLst>
          </p:cNvPr>
          <p:cNvSpPr/>
          <p:nvPr/>
        </p:nvSpPr>
        <p:spPr bwMode="white">
          <a:xfrm>
            <a:off x="9195869" y="3637486"/>
            <a:ext cx="40942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A904AE-5AD6-111B-A494-A1BE238284FE}"/>
              </a:ext>
            </a:extLst>
          </p:cNvPr>
          <p:cNvSpPr/>
          <p:nvPr/>
        </p:nvSpPr>
        <p:spPr bwMode="white">
          <a:xfrm>
            <a:off x="10090881" y="3637486"/>
            <a:ext cx="399899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25A9B6A-CFD3-4070-CD1A-A8AD3C65ECD5}"/>
              </a:ext>
            </a:extLst>
          </p:cNvPr>
          <p:cNvSpPr/>
          <p:nvPr/>
        </p:nvSpPr>
        <p:spPr bwMode="white">
          <a:xfrm>
            <a:off x="3035516" y="4352947"/>
            <a:ext cx="22851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5505E34-48CF-B3B6-4790-4EB50AE0EF58}"/>
              </a:ext>
            </a:extLst>
          </p:cNvPr>
          <p:cNvSpPr/>
          <p:nvPr/>
        </p:nvSpPr>
        <p:spPr bwMode="white">
          <a:xfrm>
            <a:off x="3940050" y="4352947"/>
            <a:ext cx="218992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6103A5-7DAC-4C22-90E4-93FAB6ADA5A8}"/>
              </a:ext>
            </a:extLst>
          </p:cNvPr>
          <p:cNvSpPr/>
          <p:nvPr/>
        </p:nvSpPr>
        <p:spPr bwMode="white">
          <a:xfrm>
            <a:off x="4825541" y="4352947"/>
            <a:ext cx="228513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B8F12F9-14D1-2F82-6CEF-E6195C5A1E5F}"/>
              </a:ext>
            </a:extLst>
          </p:cNvPr>
          <p:cNvSpPr/>
          <p:nvPr/>
        </p:nvSpPr>
        <p:spPr bwMode="white">
          <a:xfrm>
            <a:off x="5644382" y="4352947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6A53875-BD44-A9F8-6B3D-89FDB4638B72}"/>
              </a:ext>
            </a:extLst>
          </p:cNvPr>
          <p:cNvSpPr/>
          <p:nvPr/>
        </p:nvSpPr>
        <p:spPr bwMode="white">
          <a:xfrm>
            <a:off x="6539395" y="4362486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BF4BEAA-086E-1B28-489C-8B77E6E8BA76}"/>
              </a:ext>
            </a:extLst>
          </p:cNvPr>
          <p:cNvSpPr/>
          <p:nvPr/>
        </p:nvSpPr>
        <p:spPr bwMode="white">
          <a:xfrm>
            <a:off x="7434408" y="4352947"/>
            <a:ext cx="380856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475AF13-2164-04DA-3445-01D0C955417C}"/>
              </a:ext>
            </a:extLst>
          </p:cNvPr>
          <p:cNvSpPr/>
          <p:nvPr/>
        </p:nvSpPr>
        <p:spPr bwMode="white">
          <a:xfrm>
            <a:off x="8310377" y="4352947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62C942B-2637-91A8-F525-012EC363A147}"/>
              </a:ext>
            </a:extLst>
          </p:cNvPr>
          <p:cNvSpPr/>
          <p:nvPr/>
        </p:nvSpPr>
        <p:spPr bwMode="white">
          <a:xfrm>
            <a:off x="9205390" y="4352947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AD8B01A-CF51-43CF-DF4E-DCAA05CCE44F}"/>
              </a:ext>
            </a:extLst>
          </p:cNvPr>
          <p:cNvSpPr/>
          <p:nvPr/>
        </p:nvSpPr>
        <p:spPr bwMode="white">
          <a:xfrm>
            <a:off x="10090881" y="4352947"/>
            <a:ext cx="40942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916DF5A-D111-195C-71A8-7DC01BFCBD90}"/>
              </a:ext>
            </a:extLst>
          </p:cNvPr>
          <p:cNvSpPr/>
          <p:nvPr/>
        </p:nvSpPr>
        <p:spPr bwMode="white">
          <a:xfrm>
            <a:off x="3045037" y="5068407"/>
            <a:ext cx="228513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5AE750B-E468-375D-7A8E-926F40CC54CC}"/>
              </a:ext>
            </a:extLst>
          </p:cNvPr>
          <p:cNvSpPr/>
          <p:nvPr/>
        </p:nvSpPr>
        <p:spPr bwMode="white">
          <a:xfrm>
            <a:off x="3940050" y="5077947"/>
            <a:ext cx="21899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B82865C-F139-08DE-C825-F35516CEB0CC}"/>
              </a:ext>
            </a:extLst>
          </p:cNvPr>
          <p:cNvSpPr/>
          <p:nvPr/>
        </p:nvSpPr>
        <p:spPr bwMode="white">
          <a:xfrm>
            <a:off x="4825541" y="5068407"/>
            <a:ext cx="228513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A4CEFFE-D522-2ACA-8573-4699A71A0C1D}"/>
              </a:ext>
            </a:extLst>
          </p:cNvPr>
          <p:cNvSpPr/>
          <p:nvPr/>
        </p:nvSpPr>
        <p:spPr bwMode="white">
          <a:xfrm>
            <a:off x="5720554" y="5068407"/>
            <a:ext cx="218992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0AD4283-50D7-2D6B-23A1-8BC100682CAE}"/>
              </a:ext>
            </a:extLst>
          </p:cNvPr>
          <p:cNvSpPr/>
          <p:nvPr/>
        </p:nvSpPr>
        <p:spPr bwMode="white">
          <a:xfrm>
            <a:off x="6539395" y="5068407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E9046E0-7E38-D98D-7BD4-6D3E16F664E1}"/>
              </a:ext>
            </a:extLst>
          </p:cNvPr>
          <p:cNvSpPr/>
          <p:nvPr/>
        </p:nvSpPr>
        <p:spPr bwMode="white">
          <a:xfrm>
            <a:off x="7424886" y="5068407"/>
            <a:ext cx="39989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19FC8DC-7625-B029-D0D4-BB8D4F65CE40}"/>
              </a:ext>
            </a:extLst>
          </p:cNvPr>
          <p:cNvSpPr/>
          <p:nvPr/>
        </p:nvSpPr>
        <p:spPr bwMode="white">
          <a:xfrm>
            <a:off x="8319899" y="5068407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FE80F00-BA49-8F2B-6CCA-8E41CA5283DB}"/>
              </a:ext>
            </a:extLst>
          </p:cNvPr>
          <p:cNvSpPr/>
          <p:nvPr/>
        </p:nvSpPr>
        <p:spPr bwMode="white">
          <a:xfrm>
            <a:off x="9214911" y="5068407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80D5B33-7E9F-DB14-3D9D-9D34F73A3472}"/>
              </a:ext>
            </a:extLst>
          </p:cNvPr>
          <p:cNvSpPr/>
          <p:nvPr/>
        </p:nvSpPr>
        <p:spPr bwMode="white">
          <a:xfrm>
            <a:off x="10109924" y="5068407"/>
            <a:ext cx="380856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3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