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14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87DEF8-0077-15E7-A595-A4043CE4E52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2395020"/>
            <a:ext cx="11340000" cy="206796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A5BC35-9B2E-8A36-CF58-9B4B731097C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9000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5D5BC03-A8E3-7974-176C-1D82B32CF24F}"/>
              </a:ext>
            </a:extLst>
          </p:cNvPr>
          <p:cNvSpPr/>
          <p:nvPr/>
        </p:nvSpPr>
        <p:spPr bwMode="white">
          <a:xfrm>
            <a:off x="2759395" y="4541605"/>
            <a:ext cx="1761460" cy="257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F5BE541-A269-32B8-BEA7-54EEC75A9501}"/>
              </a:ext>
            </a:extLst>
          </p:cNvPr>
          <p:cNvSpPr/>
          <p:nvPr/>
        </p:nvSpPr>
        <p:spPr bwMode="white">
          <a:xfrm>
            <a:off x="6006196" y="4541605"/>
            <a:ext cx="1380604" cy="257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23324FA-DF40-A338-6CDD-7F43597F542D}"/>
              </a:ext>
            </a:extLst>
          </p:cNvPr>
          <p:cNvSpPr/>
          <p:nvPr/>
        </p:nvSpPr>
        <p:spPr bwMode="white">
          <a:xfrm>
            <a:off x="9272040" y="4541605"/>
            <a:ext cx="1713853" cy="257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B2C7AB0-96D7-D913-D2C0-9042CB1171C0}"/>
              </a:ext>
            </a:extLst>
          </p:cNvPr>
          <p:cNvSpPr/>
          <p:nvPr/>
        </p:nvSpPr>
        <p:spPr bwMode="white">
          <a:xfrm>
            <a:off x="2768916" y="5104073"/>
            <a:ext cx="1647204" cy="257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43C0B75-55EC-FEF1-1637-E631C62E7E91}"/>
              </a:ext>
            </a:extLst>
          </p:cNvPr>
          <p:cNvSpPr/>
          <p:nvPr/>
        </p:nvSpPr>
        <p:spPr bwMode="white">
          <a:xfrm>
            <a:off x="5949068" y="5104073"/>
            <a:ext cx="1780503" cy="257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5865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C85BA0-BA89-05DF-B172-7451E40DD4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35713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9C7ABD7-C557-0CAA-D100-E3DD24C6C8D4}"/>
              </a:ext>
            </a:extLst>
          </p:cNvPr>
          <p:cNvSpPr/>
          <p:nvPr/>
        </p:nvSpPr>
        <p:spPr bwMode="white">
          <a:xfrm>
            <a:off x="1207405" y="2060848"/>
            <a:ext cx="3342015" cy="862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421C92D-73C4-2425-30F9-E433CCD091D9}"/>
              </a:ext>
            </a:extLst>
          </p:cNvPr>
          <p:cNvSpPr/>
          <p:nvPr/>
        </p:nvSpPr>
        <p:spPr bwMode="white">
          <a:xfrm>
            <a:off x="3721057" y="3820585"/>
            <a:ext cx="409420" cy="257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6ECDF4A-B52C-D00F-A3A0-57A56C7250F4}"/>
              </a:ext>
            </a:extLst>
          </p:cNvPr>
          <p:cNvSpPr/>
          <p:nvPr/>
        </p:nvSpPr>
        <p:spPr bwMode="white">
          <a:xfrm>
            <a:off x="7415365" y="3801492"/>
            <a:ext cx="409421" cy="286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68E22BE-1BF9-2070-CA61-5C1872BEB408}"/>
              </a:ext>
            </a:extLst>
          </p:cNvPr>
          <p:cNvSpPr/>
          <p:nvPr/>
        </p:nvSpPr>
        <p:spPr bwMode="white">
          <a:xfrm>
            <a:off x="8529370" y="3820585"/>
            <a:ext cx="228513" cy="257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E4B1741-A7A9-6DF4-83CE-D3F00193ACEF}"/>
              </a:ext>
            </a:extLst>
          </p:cNvPr>
          <p:cNvSpPr/>
          <p:nvPr/>
        </p:nvSpPr>
        <p:spPr bwMode="white">
          <a:xfrm>
            <a:off x="9300604" y="3820585"/>
            <a:ext cx="409420" cy="257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DC942B9-8B33-E929-E1CB-8F1C103ED093}"/>
              </a:ext>
            </a:extLst>
          </p:cNvPr>
          <p:cNvSpPr/>
          <p:nvPr/>
        </p:nvSpPr>
        <p:spPr bwMode="white">
          <a:xfrm>
            <a:off x="7986649" y="3801492"/>
            <a:ext cx="314207" cy="286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6048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D8A8AE-9A04-5E28-D1E4-81A1D6FFD95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81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6884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FB9DF0-2504-FC8A-618F-08049DA53D6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89892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441C44E-DFCC-777F-437A-DE9701862DDF}"/>
              </a:ext>
            </a:extLst>
          </p:cNvPr>
          <p:cNvSpPr/>
          <p:nvPr/>
        </p:nvSpPr>
        <p:spPr bwMode="white">
          <a:xfrm>
            <a:off x="693249" y="1900957"/>
            <a:ext cx="2218488" cy="286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CC0AD23-986D-0B66-9B0B-5505FC7D3DDE}"/>
              </a:ext>
            </a:extLst>
          </p:cNvPr>
          <p:cNvSpPr/>
          <p:nvPr/>
        </p:nvSpPr>
        <p:spPr bwMode="white">
          <a:xfrm>
            <a:off x="7405843" y="1900957"/>
            <a:ext cx="2199445" cy="286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3BC5763-1A80-9DE2-AA74-D711CC2BAC2F}"/>
              </a:ext>
            </a:extLst>
          </p:cNvPr>
          <p:cNvSpPr/>
          <p:nvPr/>
        </p:nvSpPr>
        <p:spPr bwMode="white">
          <a:xfrm>
            <a:off x="712292" y="2406291"/>
            <a:ext cx="5846146" cy="295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30E332D-B814-CDC6-56FF-ABFC1A694A62}"/>
              </a:ext>
            </a:extLst>
          </p:cNvPr>
          <p:cNvSpPr/>
          <p:nvPr/>
        </p:nvSpPr>
        <p:spPr bwMode="white">
          <a:xfrm>
            <a:off x="7396322" y="2396756"/>
            <a:ext cx="3332493" cy="305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236C0EC-E970-6A2D-D5A4-9788C6A42E99}"/>
              </a:ext>
            </a:extLst>
          </p:cNvPr>
          <p:cNvSpPr/>
          <p:nvPr/>
        </p:nvSpPr>
        <p:spPr bwMode="white">
          <a:xfrm>
            <a:off x="712292" y="3483701"/>
            <a:ext cx="5541460" cy="286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99DFF7C-D643-0BBC-EC87-5E9E9713C1A3}"/>
              </a:ext>
            </a:extLst>
          </p:cNvPr>
          <p:cNvSpPr/>
          <p:nvPr/>
        </p:nvSpPr>
        <p:spPr bwMode="white">
          <a:xfrm>
            <a:off x="712292" y="4017639"/>
            <a:ext cx="2199445" cy="286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888CA67-F758-9C0F-53A1-623BF56C6669}"/>
              </a:ext>
            </a:extLst>
          </p:cNvPr>
          <p:cNvSpPr/>
          <p:nvPr/>
        </p:nvSpPr>
        <p:spPr bwMode="white">
          <a:xfrm>
            <a:off x="702770" y="4513439"/>
            <a:ext cx="5855667" cy="295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9AC49CE-A7E2-3B6C-D3EC-79F9A0B48C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586"/>
          <a:stretch>
            <a:fillRect/>
          </a:stretch>
        </p:blipFill>
        <p:spPr>
          <a:xfrm>
            <a:off x="426000" y="5277003"/>
            <a:ext cx="11340000" cy="1353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1522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  <p:bldP spid="11" grpId="0" animBg="1"/>
      <p:bldP spid="13" grpId="0" animBg="1"/>
      <p:bldP spid="14" grpId="0" animBg="1"/>
      <p:bldP spid="1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2025-07-25T12:41:15Z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