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70410-AF7B-9460-B230-7DF1F3DE0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4056092" y="3192469"/>
            <a:ext cx="4079816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F87D1-45D0-832F-E1C6-CB2EF45AC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5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C1254-9EB5-0E59-7F30-067D6449DF76}"/>
              </a:ext>
            </a:extLst>
          </p:cNvPr>
          <p:cNvSpPr/>
          <p:nvPr/>
        </p:nvSpPr>
        <p:spPr bwMode="white">
          <a:xfrm>
            <a:off x="2235717" y="1920093"/>
            <a:ext cx="228513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F69CE-5050-68F4-4FA0-EB8F8E6F5FC0}"/>
              </a:ext>
            </a:extLst>
          </p:cNvPr>
          <p:cNvSpPr/>
          <p:nvPr/>
        </p:nvSpPr>
        <p:spPr bwMode="white">
          <a:xfrm>
            <a:off x="4187607" y="1910557"/>
            <a:ext cx="409420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F39B3-AAA1-7DD4-691F-E643F3114051}"/>
              </a:ext>
            </a:extLst>
          </p:cNvPr>
          <p:cNvSpPr/>
          <p:nvPr/>
        </p:nvSpPr>
        <p:spPr bwMode="white">
          <a:xfrm>
            <a:off x="6482267" y="1920093"/>
            <a:ext cx="228513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9C8426-6252-6630-0D74-B5D6FC3DD8EA}"/>
              </a:ext>
            </a:extLst>
          </p:cNvPr>
          <p:cNvSpPr/>
          <p:nvPr/>
        </p:nvSpPr>
        <p:spPr bwMode="white">
          <a:xfrm>
            <a:off x="8605541" y="1910557"/>
            <a:ext cx="23803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13863E-3F62-3C9B-E0ED-42CD4975E2EF}"/>
              </a:ext>
            </a:extLst>
          </p:cNvPr>
          <p:cNvSpPr/>
          <p:nvPr/>
        </p:nvSpPr>
        <p:spPr bwMode="white">
          <a:xfrm>
            <a:off x="10738337" y="1920093"/>
            <a:ext cx="228513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A63E25-E200-9F5B-2C14-00ED6CAC7BEC}"/>
              </a:ext>
            </a:extLst>
          </p:cNvPr>
          <p:cNvSpPr/>
          <p:nvPr/>
        </p:nvSpPr>
        <p:spPr bwMode="white">
          <a:xfrm>
            <a:off x="2235717" y="2511296"/>
            <a:ext cx="228513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A6A710-D83F-CFD6-29CE-31EA1ADC8C90}"/>
              </a:ext>
            </a:extLst>
          </p:cNvPr>
          <p:cNvSpPr/>
          <p:nvPr/>
        </p:nvSpPr>
        <p:spPr bwMode="white">
          <a:xfrm>
            <a:off x="4358992" y="2511296"/>
            <a:ext cx="23803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868E5A-6876-8704-45E5-C753765ADC14}"/>
              </a:ext>
            </a:extLst>
          </p:cNvPr>
          <p:cNvSpPr/>
          <p:nvPr/>
        </p:nvSpPr>
        <p:spPr bwMode="white">
          <a:xfrm>
            <a:off x="6310881" y="2511296"/>
            <a:ext cx="418942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82065B-55F1-0BC9-413F-E55C92701CA1}"/>
              </a:ext>
            </a:extLst>
          </p:cNvPr>
          <p:cNvSpPr/>
          <p:nvPr/>
        </p:nvSpPr>
        <p:spPr bwMode="white">
          <a:xfrm>
            <a:off x="8605541" y="2511296"/>
            <a:ext cx="23803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0F64CF-2C12-0489-09AD-3F3D5F6B4E6E}"/>
              </a:ext>
            </a:extLst>
          </p:cNvPr>
          <p:cNvSpPr/>
          <p:nvPr/>
        </p:nvSpPr>
        <p:spPr bwMode="white">
          <a:xfrm>
            <a:off x="10547909" y="2511296"/>
            <a:ext cx="418942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3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F02C0-35E4-5585-7777-BEDF261CC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3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8D1456-6923-1181-C15A-DB48D6BF1EDA}"/>
              </a:ext>
            </a:extLst>
          </p:cNvPr>
          <p:cNvSpPr/>
          <p:nvPr/>
        </p:nvSpPr>
        <p:spPr bwMode="white">
          <a:xfrm>
            <a:off x="2607052" y="4197898"/>
            <a:ext cx="2113753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53F081-E500-60BB-DFC9-4B63B358A45B}"/>
              </a:ext>
            </a:extLst>
          </p:cNvPr>
          <p:cNvSpPr/>
          <p:nvPr/>
        </p:nvSpPr>
        <p:spPr bwMode="white">
          <a:xfrm>
            <a:off x="8062821" y="4197898"/>
            <a:ext cx="2104231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3E3538-D79F-6DA8-17CB-E2B9806D83D8}"/>
              </a:ext>
            </a:extLst>
          </p:cNvPr>
          <p:cNvSpPr/>
          <p:nvPr/>
        </p:nvSpPr>
        <p:spPr bwMode="white">
          <a:xfrm>
            <a:off x="2607052" y="4779333"/>
            <a:ext cx="1428211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CC818E-F664-5162-EE4A-D3FF6CAED26C}"/>
              </a:ext>
            </a:extLst>
          </p:cNvPr>
          <p:cNvSpPr/>
          <p:nvPr/>
        </p:nvSpPr>
        <p:spPr bwMode="white">
          <a:xfrm>
            <a:off x="8062821" y="4779333"/>
            <a:ext cx="1428211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5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FA59F-3320-A8E8-6F48-EE03732E8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3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12063-264F-8022-1C9B-AE17EFB0B6B5}"/>
              </a:ext>
            </a:extLst>
          </p:cNvPr>
          <p:cNvSpPr/>
          <p:nvPr/>
        </p:nvSpPr>
        <p:spPr bwMode="white">
          <a:xfrm>
            <a:off x="1340705" y="3138477"/>
            <a:ext cx="1904282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F7BBDB-7162-A743-DDA7-75CEA5CA5872}"/>
              </a:ext>
            </a:extLst>
          </p:cNvPr>
          <p:cNvSpPr/>
          <p:nvPr/>
        </p:nvSpPr>
        <p:spPr bwMode="white">
          <a:xfrm>
            <a:off x="1350226" y="3690913"/>
            <a:ext cx="2875465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2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43123-86ED-E456-C675-26CE6B5875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9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BCB8A-7AA0-FB55-7C83-53B05C87113C}"/>
              </a:ext>
            </a:extLst>
          </p:cNvPr>
          <p:cNvSpPr/>
          <p:nvPr/>
        </p:nvSpPr>
        <p:spPr bwMode="white">
          <a:xfrm>
            <a:off x="693249" y="2045926"/>
            <a:ext cx="1323476" cy="22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08D8B-0F29-606E-E0C8-0A2E1E205A7D}"/>
              </a:ext>
            </a:extLst>
          </p:cNvPr>
          <p:cNvSpPr/>
          <p:nvPr/>
        </p:nvSpPr>
        <p:spPr bwMode="white">
          <a:xfrm>
            <a:off x="712292" y="2562019"/>
            <a:ext cx="4436977" cy="2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1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C1B9D-0420-D7B9-EB6A-E779CBC61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39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6A313-52AA-7D1F-0FFC-7057B63FEA09}"/>
              </a:ext>
            </a:extLst>
          </p:cNvPr>
          <p:cNvSpPr/>
          <p:nvPr/>
        </p:nvSpPr>
        <p:spPr bwMode="white">
          <a:xfrm>
            <a:off x="693249" y="2566665"/>
            <a:ext cx="1904282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2D037-17B7-E3FB-00BD-D68EBDBE168E}"/>
              </a:ext>
            </a:extLst>
          </p:cNvPr>
          <p:cNvSpPr/>
          <p:nvPr/>
        </p:nvSpPr>
        <p:spPr bwMode="white">
          <a:xfrm>
            <a:off x="712292" y="3128489"/>
            <a:ext cx="3332493" cy="2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55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FD867-68C0-0A9B-EA27-5AFD0786A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1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BE86B-89BF-2666-5C16-DAA983572540}"/>
              </a:ext>
            </a:extLst>
          </p:cNvPr>
          <p:cNvSpPr/>
          <p:nvPr/>
        </p:nvSpPr>
        <p:spPr bwMode="white">
          <a:xfrm>
            <a:off x="997934" y="2557291"/>
            <a:ext cx="2199445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67EED-CC6F-2E7A-E8B0-252D21510D5B}"/>
              </a:ext>
            </a:extLst>
          </p:cNvPr>
          <p:cNvSpPr/>
          <p:nvPr/>
        </p:nvSpPr>
        <p:spPr bwMode="white">
          <a:xfrm>
            <a:off x="969370" y="3119178"/>
            <a:ext cx="1913803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AE0383-82DB-897B-A50F-497C4BD560AD}"/>
              </a:ext>
            </a:extLst>
          </p:cNvPr>
          <p:cNvSpPr/>
          <p:nvPr/>
        </p:nvSpPr>
        <p:spPr bwMode="white">
          <a:xfrm>
            <a:off x="988413" y="3671541"/>
            <a:ext cx="3808564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7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