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21E97-B217-60EB-B32C-7CCAAE8E30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4668160" y="3192469"/>
            <a:ext cx="2855680" cy="473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E4137-4A3F-DEE1-5CB2-74EC9ED6F3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1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766A4-D51F-63BE-B220-0ADD37C4A08A}"/>
              </a:ext>
            </a:extLst>
          </p:cNvPr>
          <p:cNvSpPr/>
          <p:nvPr/>
        </p:nvSpPr>
        <p:spPr bwMode="white">
          <a:xfrm>
            <a:off x="1016977" y="3360742"/>
            <a:ext cx="4379848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947F54-0C7D-A64C-B271-8D694331EE37}"/>
              </a:ext>
            </a:extLst>
          </p:cNvPr>
          <p:cNvSpPr/>
          <p:nvPr/>
        </p:nvSpPr>
        <p:spPr bwMode="white">
          <a:xfrm>
            <a:off x="6225188" y="3360742"/>
            <a:ext cx="1751939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57C658-A0F4-F7B0-ECFB-F463D244BF32}"/>
              </a:ext>
            </a:extLst>
          </p:cNvPr>
          <p:cNvSpPr/>
          <p:nvPr/>
        </p:nvSpPr>
        <p:spPr bwMode="white">
          <a:xfrm>
            <a:off x="1169319" y="4142942"/>
            <a:ext cx="218992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DD472E-A963-68C4-F049-0C9D1E516FA1}"/>
              </a:ext>
            </a:extLst>
          </p:cNvPr>
          <p:cNvSpPr/>
          <p:nvPr/>
        </p:nvSpPr>
        <p:spPr bwMode="white">
          <a:xfrm>
            <a:off x="1635869" y="4142942"/>
            <a:ext cx="304685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D8C2D1-200E-1675-F211-404C8F0FA3CD}"/>
              </a:ext>
            </a:extLst>
          </p:cNvPr>
          <p:cNvSpPr/>
          <p:nvPr/>
        </p:nvSpPr>
        <p:spPr bwMode="white">
          <a:xfrm>
            <a:off x="2188110" y="4142942"/>
            <a:ext cx="228513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04A5D0-9017-9CAC-3452-FB4393959867}"/>
              </a:ext>
            </a:extLst>
          </p:cNvPr>
          <p:cNvSpPr/>
          <p:nvPr/>
        </p:nvSpPr>
        <p:spPr bwMode="white">
          <a:xfrm>
            <a:off x="2978387" y="4142942"/>
            <a:ext cx="380856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AF3BA0-60D9-E6D0-3FB5-64BBD3E615E1}"/>
              </a:ext>
            </a:extLst>
          </p:cNvPr>
          <p:cNvSpPr/>
          <p:nvPr/>
        </p:nvSpPr>
        <p:spPr bwMode="white">
          <a:xfrm>
            <a:off x="3759143" y="4104786"/>
            <a:ext cx="371335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3DB657-02FC-129E-0201-83D43C993E21}"/>
              </a:ext>
            </a:extLst>
          </p:cNvPr>
          <p:cNvSpPr/>
          <p:nvPr/>
        </p:nvSpPr>
        <p:spPr bwMode="white">
          <a:xfrm>
            <a:off x="6291838" y="4142942"/>
            <a:ext cx="380226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007368-5D86-BBCD-CA16-B8C8CE773B13}"/>
              </a:ext>
            </a:extLst>
          </p:cNvPr>
          <p:cNvSpPr/>
          <p:nvPr/>
        </p:nvSpPr>
        <p:spPr bwMode="white">
          <a:xfrm>
            <a:off x="7377279" y="4142942"/>
            <a:ext cx="228513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FC68B4-2BF6-7A9D-5A1F-98963D7E4F83}"/>
              </a:ext>
            </a:extLst>
          </p:cNvPr>
          <p:cNvSpPr/>
          <p:nvPr/>
        </p:nvSpPr>
        <p:spPr bwMode="white">
          <a:xfrm>
            <a:off x="8243727" y="4142942"/>
            <a:ext cx="228513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D6A716-5343-FC97-3FDB-FB806E7E66D6}"/>
              </a:ext>
            </a:extLst>
          </p:cNvPr>
          <p:cNvSpPr/>
          <p:nvPr/>
        </p:nvSpPr>
        <p:spPr bwMode="white">
          <a:xfrm>
            <a:off x="8948312" y="4104786"/>
            <a:ext cx="380856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53AC44-11D0-5C93-6FC2-A0C06A4269FC}"/>
              </a:ext>
            </a:extLst>
          </p:cNvPr>
          <p:cNvSpPr/>
          <p:nvPr/>
        </p:nvSpPr>
        <p:spPr bwMode="white">
          <a:xfrm>
            <a:off x="6816080" y="4142942"/>
            <a:ext cx="332684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40059-7B84-6D81-1E3C-145E795223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89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7F1A13-4C02-BFB9-558B-3B30174D1C94}"/>
              </a:ext>
            </a:extLst>
          </p:cNvPr>
          <p:cNvSpPr/>
          <p:nvPr/>
        </p:nvSpPr>
        <p:spPr bwMode="white">
          <a:xfrm>
            <a:off x="1512090" y="3750086"/>
            <a:ext cx="238035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F49A1B-C1EC-B74B-D19A-7B18DEB86D7F}"/>
              </a:ext>
            </a:extLst>
          </p:cNvPr>
          <p:cNvSpPr/>
          <p:nvPr/>
        </p:nvSpPr>
        <p:spPr bwMode="white">
          <a:xfrm>
            <a:off x="1988161" y="3759618"/>
            <a:ext cx="295163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02F946-8715-9555-916A-92EC2E168C15}"/>
              </a:ext>
            </a:extLst>
          </p:cNvPr>
          <p:cNvSpPr/>
          <p:nvPr/>
        </p:nvSpPr>
        <p:spPr bwMode="white">
          <a:xfrm>
            <a:off x="2530881" y="3750086"/>
            <a:ext cx="238035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28CEC7-0B42-C600-56E4-655CB004AC16}"/>
              </a:ext>
            </a:extLst>
          </p:cNvPr>
          <p:cNvSpPr/>
          <p:nvPr/>
        </p:nvSpPr>
        <p:spPr bwMode="white">
          <a:xfrm>
            <a:off x="3302115" y="3750086"/>
            <a:ext cx="418942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9F87AE-77C0-2795-D0DE-93404910E272}"/>
              </a:ext>
            </a:extLst>
          </p:cNvPr>
          <p:cNvSpPr/>
          <p:nvPr/>
        </p:nvSpPr>
        <p:spPr bwMode="white">
          <a:xfrm>
            <a:off x="4101914" y="3721488"/>
            <a:ext cx="390377" cy="3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B7E2AA-5F9B-A08B-5ACA-D4A3D89ED70A}"/>
              </a:ext>
            </a:extLst>
          </p:cNvPr>
          <p:cNvSpPr/>
          <p:nvPr/>
        </p:nvSpPr>
        <p:spPr bwMode="white">
          <a:xfrm>
            <a:off x="6644131" y="3750086"/>
            <a:ext cx="390378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9E5065-77C0-202D-ED17-7C293E81A1A3}"/>
              </a:ext>
            </a:extLst>
          </p:cNvPr>
          <p:cNvSpPr/>
          <p:nvPr/>
        </p:nvSpPr>
        <p:spPr bwMode="white">
          <a:xfrm>
            <a:off x="7758136" y="3750086"/>
            <a:ext cx="228513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814FB4-64E7-6A92-1FC3-BD0E868750E4}"/>
              </a:ext>
            </a:extLst>
          </p:cNvPr>
          <p:cNvSpPr/>
          <p:nvPr/>
        </p:nvSpPr>
        <p:spPr bwMode="white">
          <a:xfrm>
            <a:off x="8624584" y="3759618"/>
            <a:ext cx="228513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7EDFF38-3A2E-7C54-87C9-358D3858C126}"/>
              </a:ext>
            </a:extLst>
          </p:cNvPr>
          <p:cNvSpPr/>
          <p:nvPr/>
        </p:nvSpPr>
        <p:spPr bwMode="white">
          <a:xfrm>
            <a:off x="7176120" y="3750086"/>
            <a:ext cx="353501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4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73259-10B0-F100-F7E9-D5B01AC1A5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5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E4A44-905E-598B-D2EF-81F34E5F9037}"/>
              </a:ext>
            </a:extLst>
          </p:cNvPr>
          <p:cNvSpPr/>
          <p:nvPr/>
        </p:nvSpPr>
        <p:spPr bwMode="white">
          <a:xfrm>
            <a:off x="4863627" y="4428471"/>
            <a:ext cx="238035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EF8A6C-D6C9-A636-AED8-539F5ED89EA3}"/>
              </a:ext>
            </a:extLst>
          </p:cNvPr>
          <p:cNvSpPr/>
          <p:nvPr/>
        </p:nvSpPr>
        <p:spPr bwMode="white">
          <a:xfrm>
            <a:off x="5330176" y="4438009"/>
            <a:ext cx="304685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642BC2-F3CB-EB36-5B6B-4B702E4B49A6}"/>
              </a:ext>
            </a:extLst>
          </p:cNvPr>
          <p:cNvSpPr/>
          <p:nvPr/>
        </p:nvSpPr>
        <p:spPr bwMode="white">
          <a:xfrm>
            <a:off x="5882418" y="4428471"/>
            <a:ext cx="228513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2FC4BC-6F2C-3953-847C-7ADB281D1FF8}"/>
              </a:ext>
            </a:extLst>
          </p:cNvPr>
          <p:cNvSpPr/>
          <p:nvPr/>
        </p:nvSpPr>
        <p:spPr bwMode="white">
          <a:xfrm>
            <a:off x="6682216" y="4428471"/>
            <a:ext cx="380856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8BDE02-6FA3-50A6-AECD-4D5C9541E615}"/>
              </a:ext>
            </a:extLst>
          </p:cNvPr>
          <p:cNvSpPr/>
          <p:nvPr/>
        </p:nvSpPr>
        <p:spPr bwMode="white">
          <a:xfrm>
            <a:off x="7462972" y="4390323"/>
            <a:ext cx="371335" cy="31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DDD073-9A1F-A683-5779-92672F32BB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16" y="4962550"/>
            <a:ext cx="11340000" cy="163544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177AD4-9487-9A1D-718F-847D64A42A96}"/>
              </a:ext>
            </a:extLst>
          </p:cNvPr>
          <p:cNvSpPr/>
          <p:nvPr/>
        </p:nvSpPr>
        <p:spPr bwMode="white">
          <a:xfrm>
            <a:off x="7448689" y="5259034"/>
            <a:ext cx="875969" cy="25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201A82-E74D-CBC3-3AFF-8307680FFF2B}"/>
              </a:ext>
            </a:extLst>
          </p:cNvPr>
          <p:cNvSpPr/>
          <p:nvPr/>
        </p:nvSpPr>
        <p:spPr bwMode="white">
          <a:xfrm>
            <a:off x="8553173" y="5259034"/>
            <a:ext cx="247556" cy="24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7D0537-6E35-DB67-B50A-F9E50F762962}"/>
              </a:ext>
            </a:extLst>
          </p:cNvPr>
          <p:cNvSpPr/>
          <p:nvPr/>
        </p:nvSpPr>
        <p:spPr bwMode="white">
          <a:xfrm>
            <a:off x="9419621" y="5259034"/>
            <a:ext cx="228513" cy="25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6EA4F7-91F8-B7F2-59A9-4047642C9BD7}"/>
              </a:ext>
            </a:extLst>
          </p:cNvPr>
          <p:cNvSpPr/>
          <p:nvPr/>
        </p:nvSpPr>
        <p:spPr bwMode="white">
          <a:xfrm>
            <a:off x="7448689" y="6091104"/>
            <a:ext cx="418942" cy="24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EF6D95-D14A-F7B2-0651-BB1F12796655}"/>
              </a:ext>
            </a:extLst>
          </p:cNvPr>
          <p:cNvSpPr/>
          <p:nvPr/>
        </p:nvSpPr>
        <p:spPr bwMode="white">
          <a:xfrm>
            <a:off x="7986245" y="6024986"/>
            <a:ext cx="340983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0E0885-A753-DEA7-99C5-A5F411C0B48A}"/>
              </a:ext>
            </a:extLst>
          </p:cNvPr>
          <p:cNvSpPr/>
          <p:nvPr/>
        </p:nvSpPr>
        <p:spPr bwMode="white">
          <a:xfrm>
            <a:off x="8553173" y="6091104"/>
            <a:ext cx="247556" cy="24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C83BA0-22CC-D265-6AB2-87BAFD4D8BDD}"/>
              </a:ext>
            </a:extLst>
          </p:cNvPr>
          <p:cNvSpPr/>
          <p:nvPr/>
        </p:nvSpPr>
        <p:spPr bwMode="white">
          <a:xfrm>
            <a:off x="9419621" y="6091104"/>
            <a:ext cx="238035" cy="25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58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DC2FA-ADF8-5182-2226-65ABFD39CE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9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2FCB9-BB4B-A33C-9616-53A3531936E5}"/>
              </a:ext>
            </a:extLst>
          </p:cNvPr>
          <p:cNvSpPr/>
          <p:nvPr/>
        </p:nvSpPr>
        <p:spPr bwMode="white">
          <a:xfrm>
            <a:off x="988413" y="2766650"/>
            <a:ext cx="6141309" cy="30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22D578-B983-6963-CC5E-5F179E5BE6B8}"/>
              </a:ext>
            </a:extLst>
          </p:cNvPr>
          <p:cNvSpPr/>
          <p:nvPr/>
        </p:nvSpPr>
        <p:spPr bwMode="white">
          <a:xfrm>
            <a:off x="988413" y="3404660"/>
            <a:ext cx="5217732" cy="29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5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2025-07-26T08:20:11Z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