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AE95C-8348-6251-D358-02FABA456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7952"/>
            <a:ext cx="5375960" cy="14220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923CB-5EAE-877C-7DD6-0AB281272E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6518C-E0FE-D664-CFEC-6FCFBC78DAEC}"/>
              </a:ext>
            </a:extLst>
          </p:cNvPr>
          <p:cNvSpPr/>
          <p:nvPr/>
        </p:nvSpPr>
        <p:spPr bwMode="white">
          <a:xfrm>
            <a:off x="2073853" y="2043094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4CA879-5C0C-FC0A-13AD-40F724DCE978}"/>
              </a:ext>
            </a:extLst>
          </p:cNvPr>
          <p:cNvSpPr/>
          <p:nvPr/>
        </p:nvSpPr>
        <p:spPr bwMode="white">
          <a:xfrm>
            <a:off x="4930277" y="2043094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8F676-D021-23E1-91DD-A064AF824178}"/>
              </a:ext>
            </a:extLst>
          </p:cNvPr>
          <p:cNvSpPr/>
          <p:nvPr/>
        </p:nvSpPr>
        <p:spPr bwMode="white">
          <a:xfrm>
            <a:off x="7786700" y="2043094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9825A4-CF64-3864-E8A7-AD72C094B503}"/>
              </a:ext>
            </a:extLst>
          </p:cNvPr>
          <p:cNvSpPr/>
          <p:nvPr/>
        </p:nvSpPr>
        <p:spPr bwMode="white">
          <a:xfrm>
            <a:off x="10633602" y="2043094"/>
            <a:ext cx="409420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BB7D94-3CFC-34A7-7C68-5D427F499E9F}"/>
              </a:ext>
            </a:extLst>
          </p:cNvPr>
          <p:cNvSpPr/>
          <p:nvPr/>
        </p:nvSpPr>
        <p:spPr bwMode="white">
          <a:xfrm>
            <a:off x="2073853" y="2633605"/>
            <a:ext cx="409420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B11CA2-F316-FF63-9FAC-8B66672F63CB}"/>
              </a:ext>
            </a:extLst>
          </p:cNvPr>
          <p:cNvSpPr/>
          <p:nvPr/>
        </p:nvSpPr>
        <p:spPr bwMode="white">
          <a:xfrm>
            <a:off x="4939798" y="2633605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5E18BD-18BD-9467-60FB-1F0340497298}"/>
              </a:ext>
            </a:extLst>
          </p:cNvPr>
          <p:cNvSpPr/>
          <p:nvPr/>
        </p:nvSpPr>
        <p:spPr bwMode="white">
          <a:xfrm>
            <a:off x="7796221" y="2633605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D4A881-C79D-C42E-DD07-6498CE351CC4}"/>
              </a:ext>
            </a:extLst>
          </p:cNvPr>
          <p:cNvSpPr/>
          <p:nvPr/>
        </p:nvSpPr>
        <p:spPr bwMode="white">
          <a:xfrm>
            <a:off x="10652644" y="2633605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1E0059-7902-E5EA-EFB8-50A67B834FE8}"/>
              </a:ext>
            </a:extLst>
          </p:cNvPr>
          <p:cNvSpPr/>
          <p:nvPr/>
        </p:nvSpPr>
        <p:spPr bwMode="white">
          <a:xfrm>
            <a:off x="2092896" y="3224115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4B68B3-F890-AF44-A4B7-5C05C9589FEA}"/>
              </a:ext>
            </a:extLst>
          </p:cNvPr>
          <p:cNvSpPr/>
          <p:nvPr/>
        </p:nvSpPr>
        <p:spPr bwMode="white">
          <a:xfrm>
            <a:off x="4939798" y="3224115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2A3B1B-46F8-6E10-551E-D37A2FC7F0EF}"/>
              </a:ext>
            </a:extLst>
          </p:cNvPr>
          <p:cNvSpPr/>
          <p:nvPr/>
        </p:nvSpPr>
        <p:spPr bwMode="white">
          <a:xfrm>
            <a:off x="7786700" y="3224115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5285038-985A-4A67-82E2-4DBF9EE61947}"/>
              </a:ext>
            </a:extLst>
          </p:cNvPr>
          <p:cNvSpPr/>
          <p:nvPr/>
        </p:nvSpPr>
        <p:spPr bwMode="white">
          <a:xfrm>
            <a:off x="10633602" y="3224115"/>
            <a:ext cx="409420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BEDA1A-9BFA-76B7-9129-C5C788D3A82D}"/>
              </a:ext>
            </a:extLst>
          </p:cNvPr>
          <p:cNvSpPr/>
          <p:nvPr/>
        </p:nvSpPr>
        <p:spPr bwMode="white">
          <a:xfrm>
            <a:off x="2092896" y="3824149"/>
            <a:ext cx="390377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DC34C0-0B7A-791F-E7FC-109ABA74FCF7}"/>
              </a:ext>
            </a:extLst>
          </p:cNvPr>
          <p:cNvSpPr/>
          <p:nvPr/>
        </p:nvSpPr>
        <p:spPr bwMode="white">
          <a:xfrm>
            <a:off x="4930277" y="3824149"/>
            <a:ext cx="399899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77C2F1-6A94-7F82-97A9-7AF3485C624B}"/>
              </a:ext>
            </a:extLst>
          </p:cNvPr>
          <p:cNvSpPr/>
          <p:nvPr/>
        </p:nvSpPr>
        <p:spPr bwMode="white">
          <a:xfrm>
            <a:off x="7796221" y="3824149"/>
            <a:ext cx="39037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E6EF40-13DE-57D2-0503-F840F7A36BCF}"/>
              </a:ext>
            </a:extLst>
          </p:cNvPr>
          <p:cNvSpPr/>
          <p:nvPr/>
        </p:nvSpPr>
        <p:spPr bwMode="white">
          <a:xfrm>
            <a:off x="10633602" y="3824149"/>
            <a:ext cx="409420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4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B2B23-ED90-9582-454C-2BC3126E8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33D01-7361-B425-E46B-CAECFB7E2F31}"/>
              </a:ext>
            </a:extLst>
          </p:cNvPr>
          <p:cNvSpPr/>
          <p:nvPr/>
        </p:nvSpPr>
        <p:spPr bwMode="white">
          <a:xfrm>
            <a:off x="2426146" y="1996636"/>
            <a:ext cx="399899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F080B-7B3A-54FA-649C-967F8FEFC3FF}"/>
              </a:ext>
            </a:extLst>
          </p:cNvPr>
          <p:cNvSpPr/>
          <p:nvPr/>
        </p:nvSpPr>
        <p:spPr bwMode="white">
          <a:xfrm>
            <a:off x="5987153" y="1996636"/>
            <a:ext cx="409420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81C1B-6226-58DE-E1F5-A8EBC86DDD37}"/>
              </a:ext>
            </a:extLst>
          </p:cNvPr>
          <p:cNvSpPr/>
          <p:nvPr/>
        </p:nvSpPr>
        <p:spPr bwMode="white">
          <a:xfrm>
            <a:off x="9567204" y="1996636"/>
            <a:ext cx="399898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E8118B-BB64-3D31-87B6-CFD33D4B7DDD}"/>
              </a:ext>
            </a:extLst>
          </p:cNvPr>
          <p:cNvSpPr/>
          <p:nvPr/>
        </p:nvSpPr>
        <p:spPr bwMode="white">
          <a:xfrm>
            <a:off x="755143" y="2420888"/>
            <a:ext cx="2016223" cy="152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ECAD6F-14E8-370F-59E7-51E6E0D87949}"/>
              </a:ext>
            </a:extLst>
          </p:cNvPr>
          <p:cNvSpPr/>
          <p:nvPr/>
        </p:nvSpPr>
        <p:spPr bwMode="white">
          <a:xfrm>
            <a:off x="4325671" y="2420888"/>
            <a:ext cx="2016223" cy="152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656850-A6B7-7B6A-4849-EFDC118FBDED}"/>
              </a:ext>
            </a:extLst>
          </p:cNvPr>
          <p:cNvSpPr/>
          <p:nvPr/>
        </p:nvSpPr>
        <p:spPr bwMode="white">
          <a:xfrm>
            <a:off x="7896200" y="2420888"/>
            <a:ext cx="2016223" cy="152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9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73E63-30ED-B77E-5124-6116A7E2B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31098-0D71-A7FA-404D-2E06EEDBA83C}"/>
              </a:ext>
            </a:extLst>
          </p:cNvPr>
          <p:cNvSpPr/>
          <p:nvPr/>
        </p:nvSpPr>
        <p:spPr bwMode="white">
          <a:xfrm>
            <a:off x="1921511" y="2215503"/>
            <a:ext cx="380856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7C934-80A1-4F0E-D496-E24F6FFED9AB}"/>
              </a:ext>
            </a:extLst>
          </p:cNvPr>
          <p:cNvSpPr/>
          <p:nvPr/>
        </p:nvSpPr>
        <p:spPr bwMode="white">
          <a:xfrm>
            <a:off x="4558942" y="2215503"/>
            <a:ext cx="380856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44C1D3-D935-57C6-2B95-93182FF9FAFB}"/>
              </a:ext>
            </a:extLst>
          </p:cNvPr>
          <p:cNvSpPr/>
          <p:nvPr/>
        </p:nvSpPr>
        <p:spPr bwMode="white">
          <a:xfrm>
            <a:off x="7358236" y="2215503"/>
            <a:ext cx="380856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970E4-9A64-7C43-8E1A-DC72D82F1253}"/>
              </a:ext>
            </a:extLst>
          </p:cNvPr>
          <p:cNvSpPr/>
          <p:nvPr/>
        </p:nvSpPr>
        <p:spPr bwMode="white">
          <a:xfrm>
            <a:off x="9995667" y="2215503"/>
            <a:ext cx="371334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840993-F7C8-96C4-3974-1991BEE7DD22}"/>
              </a:ext>
            </a:extLst>
          </p:cNvPr>
          <p:cNvSpPr/>
          <p:nvPr/>
        </p:nvSpPr>
        <p:spPr bwMode="white">
          <a:xfrm>
            <a:off x="1954837" y="2968664"/>
            <a:ext cx="333249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38C2C1-E355-6FD6-27B3-0D9EEA98C50D}"/>
              </a:ext>
            </a:extLst>
          </p:cNvPr>
          <p:cNvSpPr/>
          <p:nvPr/>
        </p:nvSpPr>
        <p:spPr bwMode="white">
          <a:xfrm>
            <a:off x="4549420" y="2968664"/>
            <a:ext cx="390377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5033A0-B968-DDCE-369C-C59416099C20}"/>
              </a:ext>
            </a:extLst>
          </p:cNvPr>
          <p:cNvSpPr/>
          <p:nvPr/>
        </p:nvSpPr>
        <p:spPr bwMode="white">
          <a:xfrm>
            <a:off x="7358236" y="2968664"/>
            <a:ext cx="390377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A140B6-7407-CBDF-7760-F5FC22AD608E}"/>
              </a:ext>
            </a:extLst>
          </p:cNvPr>
          <p:cNvSpPr/>
          <p:nvPr/>
        </p:nvSpPr>
        <p:spPr bwMode="white">
          <a:xfrm>
            <a:off x="9995667" y="2968664"/>
            <a:ext cx="380855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3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A291-D9EE-B638-6C90-1F42CB946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5851E-E5DC-1739-30F4-1DD790FBB6A4}"/>
              </a:ext>
            </a:extLst>
          </p:cNvPr>
          <p:cNvSpPr/>
          <p:nvPr/>
        </p:nvSpPr>
        <p:spPr bwMode="white">
          <a:xfrm>
            <a:off x="3273551" y="2225662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1D8CEC-7389-AB81-84EF-8B5FC7D4BFC2}"/>
              </a:ext>
            </a:extLst>
          </p:cNvPr>
          <p:cNvSpPr/>
          <p:nvPr/>
        </p:nvSpPr>
        <p:spPr bwMode="white">
          <a:xfrm>
            <a:off x="5234962" y="2225662"/>
            <a:ext cx="39037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0C3A8B-A8D1-F994-EA9C-1091EB453EC0}"/>
              </a:ext>
            </a:extLst>
          </p:cNvPr>
          <p:cNvSpPr/>
          <p:nvPr/>
        </p:nvSpPr>
        <p:spPr bwMode="white">
          <a:xfrm>
            <a:off x="8824534" y="2225662"/>
            <a:ext cx="399899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53553-7A28-46A2-5542-CFA09CAD0FB8}"/>
              </a:ext>
            </a:extLst>
          </p:cNvPr>
          <p:cNvSpPr/>
          <p:nvPr/>
        </p:nvSpPr>
        <p:spPr bwMode="white">
          <a:xfrm>
            <a:off x="10785944" y="2225662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90D4A3-B17D-90BA-845D-498433A88357}"/>
              </a:ext>
            </a:extLst>
          </p:cNvPr>
          <p:cNvSpPr/>
          <p:nvPr/>
        </p:nvSpPr>
        <p:spPr bwMode="white">
          <a:xfrm>
            <a:off x="3264030" y="2855279"/>
            <a:ext cx="409420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E5F699-8DC0-0D41-0762-F612D7BFEA78}"/>
              </a:ext>
            </a:extLst>
          </p:cNvPr>
          <p:cNvSpPr/>
          <p:nvPr/>
        </p:nvSpPr>
        <p:spPr bwMode="white">
          <a:xfrm>
            <a:off x="5234962" y="2845739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9EFE98-CA7D-EF51-2301-3A06CFDDC41C}"/>
              </a:ext>
            </a:extLst>
          </p:cNvPr>
          <p:cNvSpPr/>
          <p:nvPr/>
        </p:nvSpPr>
        <p:spPr bwMode="white">
          <a:xfrm>
            <a:off x="8824534" y="2855279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A7F0F9-FFFF-4C0E-05F2-E6026912B4ED}"/>
              </a:ext>
            </a:extLst>
          </p:cNvPr>
          <p:cNvSpPr/>
          <p:nvPr/>
        </p:nvSpPr>
        <p:spPr bwMode="white">
          <a:xfrm>
            <a:off x="10785944" y="2845739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D205A0-4C1C-0BCD-CCB2-507EC5C0E335}"/>
              </a:ext>
            </a:extLst>
          </p:cNvPr>
          <p:cNvSpPr/>
          <p:nvPr/>
        </p:nvSpPr>
        <p:spPr bwMode="white">
          <a:xfrm>
            <a:off x="3273551" y="3494435"/>
            <a:ext cx="399899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E3A3EE-8EAB-622E-AA9E-C0C1DDD65194}"/>
              </a:ext>
            </a:extLst>
          </p:cNvPr>
          <p:cNvSpPr/>
          <p:nvPr/>
        </p:nvSpPr>
        <p:spPr bwMode="white">
          <a:xfrm>
            <a:off x="5234962" y="3494435"/>
            <a:ext cx="390377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1CEF47-BAAF-B785-6DE1-E9C33FBEF413}"/>
              </a:ext>
            </a:extLst>
          </p:cNvPr>
          <p:cNvSpPr/>
          <p:nvPr/>
        </p:nvSpPr>
        <p:spPr bwMode="white">
          <a:xfrm>
            <a:off x="8824534" y="3494435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518B7F-27E2-4506-B2AD-D3A7C0C5FD26}"/>
              </a:ext>
            </a:extLst>
          </p:cNvPr>
          <p:cNvSpPr/>
          <p:nvPr/>
        </p:nvSpPr>
        <p:spPr bwMode="white">
          <a:xfrm>
            <a:off x="10785944" y="3494435"/>
            <a:ext cx="399899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8E782-16D2-2EA7-F3BB-DD0BE5010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EC9F7-5F0C-8C9F-2BF0-86AB3127B8EB}"/>
              </a:ext>
            </a:extLst>
          </p:cNvPr>
          <p:cNvSpPr/>
          <p:nvPr/>
        </p:nvSpPr>
        <p:spPr bwMode="white">
          <a:xfrm>
            <a:off x="4520856" y="2290398"/>
            <a:ext cx="39989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FDE50-7997-BB6D-53F3-DB839276A94F}"/>
              </a:ext>
            </a:extLst>
          </p:cNvPr>
          <p:cNvSpPr/>
          <p:nvPr/>
        </p:nvSpPr>
        <p:spPr bwMode="white">
          <a:xfrm>
            <a:off x="6149017" y="2290398"/>
            <a:ext cx="39989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CCA73-19AA-D1F8-4CDD-A6316ED45B1A}"/>
              </a:ext>
            </a:extLst>
          </p:cNvPr>
          <p:cNvSpPr/>
          <p:nvPr/>
        </p:nvSpPr>
        <p:spPr bwMode="white">
          <a:xfrm>
            <a:off x="7777178" y="2290398"/>
            <a:ext cx="390377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F939BC-6558-1ACD-2E85-74A858996E82}"/>
              </a:ext>
            </a:extLst>
          </p:cNvPr>
          <p:cNvSpPr/>
          <p:nvPr/>
        </p:nvSpPr>
        <p:spPr bwMode="white">
          <a:xfrm>
            <a:off x="9395818" y="2290398"/>
            <a:ext cx="409420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DBC1AE-6450-AAD5-E684-0B43CC218B87}"/>
              </a:ext>
            </a:extLst>
          </p:cNvPr>
          <p:cNvSpPr/>
          <p:nvPr/>
        </p:nvSpPr>
        <p:spPr bwMode="white">
          <a:xfrm>
            <a:off x="10643123" y="2290398"/>
            <a:ext cx="409420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1B809-CEC2-8D02-5DF2-A5587E5BF65F}"/>
              </a:ext>
            </a:extLst>
          </p:cNvPr>
          <p:cNvSpPr/>
          <p:nvPr/>
        </p:nvSpPr>
        <p:spPr bwMode="white">
          <a:xfrm>
            <a:off x="4901712" y="3471054"/>
            <a:ext cx="39989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DF2B48-7A50-9777-BE87-F7840730EF93}"/>
              </a:ext>
            </a:extLst>
          </p:cNvPr>
          <p:cNvSpPr/>
          <p:nvPr/>
        </p:nvSpPr>
        <p:spPr bwMode="white">
          <a:xfrm>
            <a:off x="6149017" y="3471054"/>
            <a:ext cx="39989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6E4307-FE1B-213D-A467-1A262730C4A2}"/>
              </a:ext>
            </a:extLst>
          </p:cNvPr>
          <p:cNvSpPr/>
          <p:nvPr/>
        </p:nvSpPr>
        <p:spPr bwMode="white">
          <a:xfrm>
            <a:off x="7777178" y="3471054"/>
            <a:ext cx="39989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A77CA7-C4F2-212D-D495-834D425D6849}"/>
              </a:ext>
            </a:extLst>
          </p:cNvPr>
          <p:cNvSpPr/>
          <p:nvPr/>
        </p:nvSpPr>
        <p:spPr bwMode="white">
          <a:xfrm>
            <a:off x="9395818" y="3471054"/>
            <a:ext cx="409420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B5B69B-DA46-7C9C-A1EB-F514E22B26EA}"/>
              </a:ext>
            </a:extLst>
          </p:cNvPr>
          <p:cNvSpPr/>
          <p:nvPr/>
        </p:nvSpPr>
        <p:spPr bwMode="white">
          <a:xfrm>
            <a:off x="11043022" y="3471054"/>
            <a:ext cx="380856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75802B-880E-CF1F-5262-3D7278D05793}"/>
              </a:ext>
            </a:extLst>
          </p:cNvPr>
          <p:cNvSpPr/>
          <p:nvPr/>
        </p:nvSpPr>
        <p:spPr bwMode="white">
          <a:xfrm>
            <a:off x="4901712" y="4632667"/>
            <a:ext cx="390377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64EB6A-0E57-0669-FBED-9C458AC1BB48}"/>
              </a:ext>
            </a:extLst>
          </p:cNvPr>
          <p:cNvSpPr/>
          <p:nvPr/>
        </p:nvSpPr>
        <p:spPr bwMode="white">
          <a:xfrm>
            <a:off x="6520352" y="4632667"/>
            <a:ext cx="409420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3CFE66-2E5B-E804-6981-23377F9435E6}"/>
              </a:ext>
            </a:extLst>
          </p:cNvPr>
          <p:cNvSpPr/>
          <p:nvPr/>
        </p:nvSpPr>
        <p:spPr bwMode="white">
          <a:xfrm>
            <a:off x="7767657" y="4632667"/>
            <a:ext cx="409420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8B8CBEA-C753-8A2A-7E53-CA850AD093DA}"/>
              </a:ext>
            </a:extLst>
          </p:cNvPr>
          <p:cNvSpPr/>
          <p:nvPr/>
        </p:nvSpPr>
        <p:spPr bwMode="white">
          <a:xfrm>
            <a:off x="9414861" y="4632667"/>
            <a:ext cx="390377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F8CD9D-AA77-8B0E-AC14-2E860432BD4F}"/>
              </a:ext>
            </a:extLst>
          </p:cNvPr>
          <p:cNvSpPr/>
          <p:nvPr/>
        </p:nvSpPr>
        <p:spPr bwMode="white">
          <a:xfrm>
            <a:off x="11023979" y="4632667"/>
            <a:ext cx="399899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25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2025-07-25T12:17:18Z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