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6CF76-F0F0-E601-0EA4-1D14314DE2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>
            <a:fillRect/>
          </a:stretch>
        </p:blipFill>
        <p:spPr>
          <a:xfrm>
            <a:off x="3047980" y="3104795"/>
            <a:ext cx="6096040" cy="6484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A89C2-33A6-2BE3-0F51-80B1D52A8D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7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5239CC-A756-B715-5F98-C220DED7BCD7}"/>
              </a:ext>
            </a:extLst>
          </p:cNvPr>
          <p:cNvSpPr/>
          <p:nvPr/>
        </p:nvSpPr>
        <p:spPr bwMode="white">
          <a:xfrm>
            <a:off x="10605037" y="2024705"/>
            <a:ext cx="428463" cy="36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31DBA9-11AE-A411-C0AB-459A7244168C}"/>
              </a:ext>
            </a:extLst>
          </p:cNvPr>
          <p:cNvSpPr/>
          <p:nvPr/>
        </p:nvSpPr>
        <p:spPr bwMode="white">
          <a:xfrm>
            <a:off x="9948060" y="3454536"/>
            <a:ext cx="418942" cy="36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27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4D23D-66BD-4147-7F74-F40131AEC6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2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F829F9-38F3-3C98-645A-8F06405C250B}"/>
              </a:ext>
            </a:extLst>
          </p:cNvPr>
          <p:cNvSpPr/>
          <p:nvPr/>
        </p:nvSpPr>
        <p:spPr bwMode="white">
          <a:xfrm>
            <a:off x="2616574" y="2140283"/>
            <a:ext cx="418942" cy="36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238A20-7188-1B7A-954E-19DA750F9E9C}"/>
              </a:ext>
            </a:extLst>
          </p:cNvPr>
          <p:cNvSpPr/>
          <p:nvPr/>
        </p:nvSpPr>
        <p:spPr bwMode="white">
          <a:xfrm>
            <a:off x="8843576" y="3581521"/>
            <a:ext cx="418942" cy="36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67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B6EAA-9C0D-8234-0B9C-DF4D45F4D1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47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E2D2E-C89C-13DF-DB34-FB1CC0D817D3}"/>
              </a:ext>
            </a:extLst>
          </p:cNvPr>
          <p:cNvSpPr/>
          <p:nvPr/>
        </p:nvSpPr>
        <p:spPr bwMode="white">
          <a:xfrm>
            <a:off x="4873148" y="1434013"/>
            <a:ext cx="428463" cy="36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808D75-6204-8D84-CA5A-A5B273F2B5D4}"/>
              </a:ext>
            </a:extLst>
          </p:cNvPr>
          <p:cNvSpPr/>
          <p:nvPr/>
        </p:nvSpPr>
        <p:spPr bwMode="white">
          <a:xfrm>
            <a:off x="5015969" y="2951837"/>
            <a:ext cx="418942" cy="36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77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FDDD2-05E3-B3D0-B080-99AB0F3056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1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11CE7-A566-E421-AB03-93D91EBC7131}"/>
              </a:ext>
            </a:extLst>
          </p:cNvPr>
          <p:cNvSpPr/>
          <p:nvPr/>
        </p:nvSpPr>
        <p:spPr bwMode="white">
          <a:xfrm>
            <a:off x="4701763" y="2310113"/>
            <a:ext cx="437984" cy="2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8CA799-D645-EC98-D496-B7630A1D80C5}"/>
              </a:ext>
            </a:extLst>
          </p:cNvPr>
          <p:cNvSpPr/>
          <p:nvPr/>
        </p:nvSpPr>
        <p:spPr bwMode="white">
          <a:xfrm>
            <a:off x="10033753" y="2310113"/>
            <a:ext cx="428463" cy="2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BEAF8C-7468-515B-F74D-678A484AD957}"/>
              </a:ext>
            </a:extLst>
          </p:cNvPr>
          <p:cNvSpPr/>
          <p:nvPr/>
        </p:nvSpPr>
        <p:spPr bwMode="white">
          <a:xfrm>
            <a:off x="4701763" y="2957970"/>
            <a:ext cx="437984" cy="2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8BECB9-3227-EB31-14B7-6FED49E392EB}"/>
              </a:ext>
            </a:extLst>
          </p:cNvPr>
          <p:cNvSpPr/>
          <p:nvPr/>
        </p:nvSpPr>
        <p:spPr bwMode="white">
          <a:xfrm>
            <a:off x="10033753" y="2957970"/>
            <a:ext cx="428463" cy="2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B3F1F2-6CFB-0CC4-83C9-5E7C86AA663E}"/>
              </a:ext>
            </a:extLst>
          </p:cNvPr>
          <p:cNvSpPr/>
          <p:nvPr/>
        </p:nvSpPr>
        <p:spPr bwMode="white">
          <a:xfrm>
            <a:off x="4711284" y="3615355"/>
            <a:ext cx="418942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8CFAE1-14B5-BBE8-11B1-C68E97A1E5E4}"/>
              </a:ext>
            </a:extLst>
          </p:cNvPr>
          <p:cNvSpPr/>
          <p:nvPr/>
        </p:nvSpPr>
        <p:spPr bwMode="white">
          <a:xfrm>
            <a:off x="10033753" y="3615355"/>
            <a:ext cx="437984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61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513FE-9886-7EB2-E987-5CD332F769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9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FDEA8A-FE93-8DFF-1AB2-766BA4663E70}"/>
              </a:ext>
            </a:extLst>
          </p:cNvPr>
          <p:cNvSpPr/>
          <p:nvPr/>
        </p:nvSpPr>
        <p:spPr bwMode="white">
          <a:xfrm>
            <a:off x="3797229" y="2376230"/>
            <a:ext cx="247556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7907C2-5D99-0833-1664-809B84D33561}"/>
              </a:ext>
            </a:extLst>
          </p:cNvPr>
          <p:cNvSpPr/>
          <p:nvPr/>
        </p:nvSpPr>
        <p:spPr bwMode="white">
          <a:xfrm>
            <a:off x="9652896" y="2376230"/>
            <a:ext cx="238035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8D1D9A-3610-6D19-1B23-35266829BBB9}"/>
              </a:ext>
            </a:extLst>
          </p:cNvPr>
          <p:cNvSpPr/>
          <p:nvPr/>
        </p:nvSpPr>
        <p:spPr bwMode="white">
          <a:xfrm>
            <a:off x="3806750" y="3090423"/>
            <a:ext cx="238035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0DC234-2F08-77DD-31AE-2504521FD47F}"/>
              </a:ext>
            </a:extLst>
          </p:cNvPr>
          <p:cNvSpPr/>
          <p:nvPr/>
        </p:nvSpPr>
        <p:spPr bwMode="white">
          <a:xfrm>
            <a:off x="9643375" y="3090423"/>
            <a:ext cx="257078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9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2025-07-24T17:43:38Z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