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E4FC4-86C9-B905-8EE3-90B65621BE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03" r="55768"/>
          <a:stretch>
            <a:fillRect/>
          </a:stretch>
        </p:blipFill>
        <p:spPr>
          <a:xfrm>
            <a:off x="3588040" y="3205877"/>
            <a:ext cx="5015920" cy="4462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B6FF0-EE20-847C-3451-E5FFC4D5F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20824A-2113-4B7F-D53D-CFF92BF1716F}"/>
              </a:ext>
            </a:extLst>
          </p:cNvPr>
          <p:cNvSpPr/>
          <p:nvPr/>
        </p:nvSpPr>
        <p:spPr bwMode="white">
          <a:xfrm>
            <a:off x="2273803" y="1938225"/>
            <a:ext cx="399899" cy="34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E4E8A-07FE-DD88-4BBA-83B44F468438}"/>
              </a:ext>
            </a:extLst>
          </p:cNvPr>
          <p:cNvSpPr/>
          <p:nvPr/>
        </p:nvSpPr>
        <p:spPr bwMode="white">
          <a:xfrm>
            <a:off x="4320906" y="1947748"/>
            <a:ext cx="733148" cy="32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F7703A-8175-87A5-0609-FF116F3A87E4}"/>
              </a:ext>
            </a:extLst>
          </p:cNvPr>
          <p:cNvSpPr/>
          <p:nvPr/>
        </p:nvSpPr>
        <p:spPr bwMode="white">
          <a:xfrm>
            <a:off x="5977632" y="1985840"/>
            <a:ext cx="228513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91963-2037-1324-2674-0FAC258841AA}"/>
              </a:ext>
            </a:extLst>
          </p:cNvPr>
          <p:cNvSpPr/>
          <p:nvPr/>
        </p:nvSpPr>
        <p:spPr bwMode="white">
          <a:xfrm>
            <a:off x="2940302" y="2576267"/>
            <a:ext cx="399899" cy="34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310487-FCC8-96D3-D3B7-0BC2138D0EE9}"/>
              </a:ext>
            </a:extLst>
          </p:cNvPr>
          <p:cNvSpPr/>
          <p:nvPr/>
        </p:nvSpPr>
        <p:spPr bwMode="white">
          <a:xfrm>
            <a:off x="5368261" y="2595313"/>
            <a:ext cx="771234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71E168-D915-D11E-AC02-C9F8C69A3995}"/>
              </a:ext>
            </a:extLst>
          </p:cNvPr>
          <p:cNvSpPr/>
          <p:nvPr/>
        </p:nvSpPr>
        <p:spPr bwMode="white">
          <a:xfrm>
            <a:off x="1531133" y="3261924"/>
            <a:ext cx="228513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6E3D17-800C-49BA-196E-11B163D9F7A2}"/>
              </a:ext>
            </a:extLst>
          </p:cNvPr>
          <p:cNvSpPr/>
          <p:nvPr/>
        </p:nvSpPr>
        <p:spPr bwMode="white">
          <a:xfrm>
            <a:off x="4844584" y="3214309"/>
            <a:ext cx="399899" cy="34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604CCD-BFB0-B9AC-2E72-8840EAB15A76}"/>
              </a:ext>
            </a:extLst>
          </p:cNvPr>
          <p:cNvSpPr/>
          <p:nvPr/>
        </p:nvSpPr>
        <p:spPr bwMode="white">
          <a:xfrm>
            <a:off x="1540654" y="3871397"/>
            <a:ext cx="723627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1D4B8A-3EEB-9952-6856-D325A6A7C269}"/>
              </a:ext>
            </a:extLst>
          </p:cNvPr>
          <p:cNvSpPr/>
          <p:nvPr/>
        </p:nvSpPr>
        <p:spPr bwMode="white">
          <a:xfrm>
            <a:off x="3321158" y="3909489"/>
            <a:ext cx="16186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8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D941E-653E-4100-93FE-282AC0DED6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9DFE5-C3A1-4645-A3B3-1875DB854797}"/>
              </a:ext>
            </a:extLst>
          </p:cNvPr>
          <p:cNvSpPr/>
          <p:nvPr/>
        </p:nvSpPr>
        <p:spPr bwMode="white">
          <a:xfrm>
            <a:off x="8177078" y="2719133"/>
            <a:ext cx="161863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5AADB-C642-0E29-A2A6-4962DF977AA5}"/>
              </a:ext>
            </a:extLst>
          </p:cNvPr>
          <p:cNvSpPr/>
          <p:nvPr/>
        </p:nvSpPr>
        <p:spPr bwMode="white">
          <a:xfrm>
            <a:off x="4854105" y="3357184"/>
            <a:ext cx="228513" cy="2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54D686-66D8-4793-4B53-2C97C9A84242}"/>
              </a:ext>
            </a:extLst>
          </p:cNvPr>
          <p:cNvSpPr/>
          <p:nvPr/>
        </p:nvSpPr>
        <p:spPr bwMode="white">
          <a:xfrm>
            <a:off x="8919748" y="3328614"/>
            <a:ext cx="390377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9F48A0-C3F4-E73D-425C-9508D171D590}"/>
              </a:ext>
            </a:extLst>
          </p:cNvPr>
          <p:cNvSpPr/>
          <p:nvPr/>
        </p:nvSpPr>
        <p:spPr bwMode="white">
          <a:xfrm>
            <a:off x="10766901" y="3357184"/>
            <a:ext cx="228513" cy="2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40EA75-F522-A134-5ECB-69CB7573A09C}"/>
              </a:ext>
            </a:extLst>
          </p:cNvPr>
          <p:cNvSpPr/>
          <p:nvPr/>
        </p:nvSpPr>
        <p:spPr bwMode="white">
          <a:xfrm>
            <a:off x="7453450" y="3985711"/>
            <a:ext cx="361813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D29873-6314-8519-23F2-128B6CC07624}"/>
              </a:ext>
            </a:extLst>
          </p:cNvPr>
          <p:cNvSpPr/>
          <p:nvPr/>
        </p:nvSpPr>
        <p:spPr bwMode="white">
          <a:xfrm>
            <a:off x="9386297" y="3995234"/>
            <a:ext cx="228513" cy="2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842D9A-268A-0FF2-4415-A9BE86E4837C}"/>
              </a:ext>
            </a:extLst>
          </p:cNvPr>
          <p:cNvSpPr/>
          <p:nvPr/>
        </p:nvSpPr>
        <p:spPr bwMode="white">
          <a:xfrm>
            <a:off x="4168564" y="4604716"/>
            <a:ext cx="380856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141B32-F1B6-A5CF-2EB9-250037B5A7FA}"/>
              </a:ext>
            </a:extLst>
          </p:cNvPr>
          <p:cNvSpPr/>
          <p:nvPr/>
        </p:nvSpPr>
        <p:spPr bwMode="white">
          <a:xfrm>
            <a:off x="5930025" y="4642808"/>
            <a:ext cx="228513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40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E3998-7A37-8741-5C65-752BF8AAF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1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E40291-2796-0919-23BA-7F3EAC516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68084"/>
            <a:ext cx="8136904" cy="22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8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D7F29-EA20-AA9B-CB31-05458945F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547515-A96A-63FB-6F2B-81A477C07722}"/>
              </a:ext>
            </a:extLst>
          </p:cNvPr>
          <p:cNvSpPr/>
          <p:nvPr/>
        </p:nvSpPr>
        <p:spPr bwMode="white">
          <a:xfrm>
            <a:off x="997934" y="2691600"/>
            <a:ext cx="2380352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F0A01-67F8-9EBB-1A14-9A7D7C3F3528}"/>
              </a:ext>
            </a:extLst>
          </p:cNvPr>
          <p:cNvSpPr/>
          <p:nvPr/>
        </p:nvSpPr>
        <p:spPr bwMode="white">
          <a:xfrm>
            <a:off x="997934" y="3291982"/>
            <a:ext cx="2380352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3186AB-1168-B5F8-8F6A-4BC857DF468F}"/>
              </a:ext>
            </a:extLst>
          </p:cNvPr>
          <p:cNvSpPr/>
          <p:nvPr/>
        </p:nvSpPr>
        <p:spPr bwMode="white">
          <a:xfrm>
            <a:off x="1016977" y="3882834"/>
            <a:ext cx="7579042" cy="105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4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