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34AF-E7FC-563C-5547-B8E7CB4B4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>
            <a:fillRect/>
          </a:stretch>
        </p:blipFill>
        <p:spPr>
          <a:xfrm>
            <a:off x="2831956" y="3155227"/>
            <a:ext cx="6528088" cy="5475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168D5-7F61-9940-AF49-BFE38FBAA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1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1B358-D3B7-FE65-69CA-3B684BF8DE72}"/>
              </a:ext>
            </a:extLst>
          </p:cNvPr>
          <p:cNvSpPr/>
          <p:nvPr/>
        </p:nvSpPr>
        <p:spPr bwMode="white">
          <a:xfrm>
            <a:off x="693249" y="4210618"/>
            <a:ext cx="2028060" cy="3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EDDF5-2F8F-C1AE-FD5B-3530E514C90D}"/>
              </a:ext>
            </a:extLst>
          </p:cNvPr>
          <p:cNvSpPr/>
          <p:nvPr/>
        </p:nvSpPr>
        <p:spPr bwMode="white">
          <a:xfrm>
            <a:off x="712292" y="4916719"/>
            <a:ext cx="5560503" cy="3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9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35ADB-6EF2-F6FF-A4BB-E7E0752FE0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8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20EC8-ED49-2EF6-639C-7C88DE7B6B92}"/>
              </a:ext>
            </a:extLst>
          </p:cNvPr>
          <p:cNvSpPr/>
          <p:nvPr/>
        </p:nvSpPr>
        <p:spPr bwMode="white">
          <a:xfrm>
            <a:off x="712292" y="2933715"/>
            <a:ext cx="2370831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250191-DBC7-206F-1AA5-2A331300EDF0}"/>
              </a:ext>
            </a:extLst>
          </p:cNvPr>
          <p:cNvSpPr/>
          <p:nvPr/>
        </p:nvSpPr>
        <p:spPr bwMode="white">
          <a:xfrm>
            <a:off x="740856" y="3640525"/>
            <a:ext cx="4884483" cy="3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8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3DF17-5C51-EC1A-2EAB-2A4F08EA3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5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E7D3D-803C-5BD5-E69A-A596E5EB422C}"/>
              </a:ext>
            </a:extLst>
          </p:cNvPr>
          <p:cNvSpPr/>
          <p:nvPr/>
        </p:nvSpPr>
        <p:spPr bwMode="white">
          <a:xfrm>
            <a:off x="721813" y="2958462"/>
            <a:ext cx="2028060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DFA298-C653-817B-78B6-E6C3893B00A3}"/>
              </a:ext>
            </a:extLst>
          </p:cNvPr>
          <p:cNvSpPr/>
          <p:nvPr/>
        </p:nvSpPr>
        <p:spPr bwMode="white">
          <a:xfrm>
            <a:off x="3740100" y="2977522"/>
            <a:ext cx="1066397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520B57-A78B-E25F-C772-8ECEFF53D8C8}"/>
              </a:ext>
            </a:extLst>
          </p:cNvPr>
          <p:cNvSpPr/>
          <p:nvPr/>
        </p:nvSpPr>
        <p:spPr bwMode="white">
          <a:xfrm>
            <a:off x="731335" y="3654152"/>
            <a:ext cx="3713350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4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D8F3F-1355-E87D-8B46-E271DEEB2F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2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AB6AC-94D4-9D6D-4D2E-799F71CBCFA9}"/>
              </a:ext>
            </a:extLst>
          </p:cNvPr>
          <p:cNvSpPr/>
          <p:nvPr/>
        </p:nvSpPr>
        <p:spPr bwMode="white">
          <a:xfrm>
            <a:off x="1283576" y="5550738"/>
            <a:ext cx="2028060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9A887-A165-533B-D284-5E2815A702C1}"/>
              </a:ext>
            </a:extLst>
          </p:cNvPr>
          <p:cNvSpPr/>
          <p:nvPr/>
        </p:nvSpPr>
        <p:spPr bwMode="white">
          <a:xfrm>
            <a:off x="1302619" y="6246447"/>
            <a:ext cx="2875465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F7075-ECD6-7815-F9A7-01BAF4BAB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48926-B5CA-0F31-E258-CE88717151E7}"/>
              </a:ext>
            </a:extLst>
          </p:cNvPr>
          <p:cNvSpPr/>
          <p:nvPr/>
        </p:nvSpPr>
        <p:spPr bwMode="white">
          <a:xfrm>
            <a:off x="883677" y="2055237"/>
            <a:ext cx="3561007" cy="31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E5CA47-3360-45B4-309A-4ED958204985}"/>
              </a:ext>
            </a:extLst>
          </p:cNvPr>
          <p:cNvSpPr/>
          <p:nvPr/>
        </p:nvSpPr>
        <p:spPr bwMode="white">
          <a:xfrm>
            <a:off x="855113" y="2752712"/>
            <a:ext cx="2028060" cy="30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DD8BA9-3F55-0940-3FA6-D0A20933CB83}"/>
              </a:ext>
            </a:extLst>
          </p:cNvPr>
          <p:cNvSpPr/>
          <p:nvPr/>
        </p:nvSpPr>
        <p:spPr bwMode="white">
          <a:xfrm>
            <a:off x="874156" y="3411969"/>
            <a:ext cx="3713350" cy="31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1CDEAE-A8D9-E31D-0ECA-7BBD0E0DB9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16731" r="20844" b="42177"/>
          <a:stretch>
            <a:fillRect/>
          </a:stretch>
        </p:blipFill>
        <p:spPr>
          <a:xfrm>
            <a:off x="2927648" y="4243207"/>
            <a:ext cx="6336704" cy="223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3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AE9BE-7B8F-B5A0-C6CC-6094AACCD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2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4FCDBA-EA6D-9B52-6225-9A37B7E3992A}"/>
              </a:ext>
            </a:extLst>
          </p:cNvPr>
          <p:cNvSpPr/>
          <p:nvPr/>
        </p:nvSpPr>
        <p:spPr bwMode="white">
          <a:xfrm>
            <a:off x="740856" y="2797603"/>
            <a:ext cx="138060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90751-75F2-EF03-499E-454C9E761A91}"/>
              </a:ext>
            </a:extLst>
          </p:cNvPr>
          <p:cNvSpPr/>
          <p:nvPr/>
        </p:nvSpPr>
        <p:spPr bwMode="white">
          <a:xfrm>
            <a:off x="731335" y="3446118"/>
            <a:ext cx="5055869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3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B90DA-3BC6-FC53-0CC6-52B0091A5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9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E71BC-0F47-87EA-E2CE-EAD39C80D16E}"/>
              </a:ext>
            </a:extLst>
          </p:cNvPr>
          <p:cNvSpPr/>
          <p:nvPr/>
        </p:nvSpPr>
        <p:spPr bwMode="white">
          <a:xfrm>
            <a:off x="1274055" y="3531553"/>
            <a:ext cx="2028060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CCAFB8-4846-AD8E-0CCD-80708E990078}"/>
              </a:ext>
            </a:extLst>
          </p:cNvPr>
          <p:cNvSpPr/>
          <p:nvPr/>
        </p:nvSpPr>
        <p:spPr bwMode="white">
          <a:xfrm>
            <a:off x="1293098" y="4199027"/>
            <a:ext cx="3208715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810056-75DD-F4BB-75D7-54609F1C10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25144"/>
            <a:ext cx="11340000" cy="18875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13C7F7-88F9-606C-310C-B0A2FA3DF05D}"/>
              </a:ext>
            </a:extLst>
          </p:cNvPr>
          <p:cNvSpPr/>
          <p:nvPr/>
        </p:nvSpPr>
        <p:spPr bwMode="white">
          <a:xfrm>
            <a:off x="1262521" y="5554543"/>
            <a:ext cx="1866196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7DB444-0B72-F77F-EEE9-B63E27DC0AB8}"/>
              </a:ext>
            </a:extLst>
          </p:cNvPr>
          <p:cNvSpPr/>
          <p:nvPr/>
        </p:nvSpPr>
        <p:spPr bwMode="white">
          <a:xfrm>
            <a:off x="1281564" y="6221876"/>
            <a:ext cx="5055869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3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4A3BF-922E-652C-E5F7-97EB411F3A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7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96FA35-15B6-0EB2-D0BD-86814894E8B1}"/>
              </a:ext>
            </a:extLst>
          </p:cNvPr>
          <p:cNvSpPr/>
          <p:nvPr/>
        </p:nvSpPr>
        <p:spPr bwMode="white">
          <a:xfrm>
            <a:off x="712292" y="2814623"/>
            <a:ext cx="2361309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104C1-AF47-06AE-4CC9-D6CC4A4F93B6}"/>
              </a:ext>
            </a:extLst>
          </p:cNvPr>
          <p:cNvSpPr/>
          <p:nvPr/>
        </p:nvSpPr>
        <p:spPr bwMode="white">
          <a:xfrm>
            <a:off x="731335" y="3490876"/>
            <a:ext cx="2342267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B4740D-124E-47C0-1844-2625FA23EC04}"/>
              </a:ext>
            </a:extLst>
          </p:cNvPr>
          <p:cNvSpPr/>
          <p:nvPr/>
        </p:nvSpPr>
        <p:spPr bwMode="white">
          <a:xfrm>
            <a:off x="731335" y="4148080"/>
            <a:ext cx="8407405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