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2"/>
    <p:sldId id="330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26C18D-0AA8-D6BD-73AE-E7CFD0430C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40" r="58943"/>
          <a:stretch>
            <a:fillRect/>
          </a:stretch>
        </p:blipFill>
        <p:spPr>
          <a:xfrm>
            <a:off x="3768060" y="3221607"/>
            <a:ext cx="4655880" cy="41478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D9B165-808C-F598-C38C-3F1BF674D8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77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542DD9-55DF-3C62-2366-DA06ECA72180}"/>
              </a:ext>
            </a:extLst>
          </p:cNvPr>
          <p:cNvSpPr/>
          <p:nvPr/>
        </p:nvSpPr>
        <p:spPr bwMode="white">
          <a:xfrm>
            <a:off x="8615062" y="1967611"/>
            <a:ext cx="390377" cy="34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135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7FC13E-7570-7E82-898F-DEC1CA728E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930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C7BA60-0485-8021-DB87-CA1930A2358E}"/>
              </a:ext>
            </a:extLst>
          </p:cNvPr>
          <p:cNvSpPr/>
          <p:nvPr/>
        </p:nvSpPr>
        <p:spPr bwMode="white">
          <a:xfrm>
            <a:off x="1769168" y="1405040"/>
            <a:ext cx="390377" cy="333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893AE1-0F75-5F84-C354-50491921F579}"/>
              </a:ext>
            </a:extLst>
          </p:cNvPr>
          <p:cNvSpPr/>
          <p:nvPr/>
        </p:nvSpPr>
        <p:spPr bwMode="white">
          <a:xfrm>
            <a:off x="2121460" y="3139222"/>
            <a:ext cx="390377" cy="333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87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7CA71E-EC6D-5AF8-E3DC-AA12F293D6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79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BF069B-0B6D-886E-DAC3-2E2CBC6BDF00}"/>
              </a:ext>
            </a:extLst>
          </p:cNvPr>
          <p:cNvSpPr/>
          <p:nvPr/>
        </p:nvSpPr>
        <p:spPr bwMode="white">
          <a:xfrm>
            <a:off x="3663929" y="1414631"/>
            <a:ext cx="3123022" cy="30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43088D-4CDE-EB87-03D0-7ED9794AD873}"/>
              </a:ext>
            </a:extLst>
          </p:cNvPr>
          <p:cNvSpPr/>
          <p:nvPr/>
        </p:nvSpPr>
        <p:spPr bwMode="white">
          <a:xfrm>
            <a:off x="5063576" y="2091373"/>
            <a:ext cx="228513" cy="25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3E0C8B-A191-2FC1-D982-224D1FD80DE3}"/>
              </a:ext>
            </a:extLst>
          </p:cNvPr>
          <p:cNvSpPr/>
          <p:nvPr/>
        </p:nvSpPr>
        <p:spPr bwMode="white">
          <a:xfrm>
            <a:off x="8957833" y="2091373"/>
            <a:ext cx="238035" cy="25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CA48B1A-1A58-8AB3-D835-3CA17FC0E767}"/>
              </a:ext>
            </a:extLst>
          </p:cNvPr>
          <p:cNvSpPr/>
          <p:nvPr/>
        </p:nvSpPr>
        <p:spPr bwMode="white">
          <a:xfrm>
            <a:off x="3292594" y="4045347"/>
            <a:ext cx="228513" cy="25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0949AD5-6CF8-26FB-66D1-F2975E3F1C9B}"/>
              </a:ext>
            </a:extLst>
          </p:cNvPr>
          <p:cNvSpPr/>
          <p:nvPr/>
        </p:nvSpPr>
        <p:spPr bwMode="white">
          <a:xfrm>
            <a:off x="8786448" y="4045347"/>
            <a:ext cx="228513" cy="25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146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47EBEF-BEF4-5A9F-86BE-652A0D5CA9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41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C768CA-679F-7722-E7DE-601DDA6C6D54}"/>
              </a:ext>
            </a:extLst>
          </p:cNvPr>
          <p:cNvSpPr/>
          <p:nvPr/>
        </p:nvSpPr>
        <p:spPr bwMode="white">
          <a:xfrm>
            <a:off x="6548916" y="1424324"/>
            <a:ext cx="238035" cy="25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9DB583-D0C6-1A8C-D2CA-D083B35A7FBF}"/>
              </a:ext>
            </a:extLst>
          </p:cNvPr>
          <p:cNvSpPr/>
          <p:nvPr/>
        </p:nvSpPr>
        <p:spPr bwMode="white">
          <a:xfrm>
            <a:off x="6901209" y="2092070"/>
            <a:ext cx="228513" cy="25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A3C9D5-BBDF-3A83-EEF2-3CE1DCD8C3F5}"/>
              </a:ext>
            </a:extLst>
          </p:cNvPr>
          <p:cNvSpPr/>
          <p:nvPr/>
        </p:nvSpPr>
        <p:spPr bwMode="white">
          <a:xfrm>
            <a:off x="6548916" y="2769357"/>
            <a:ext cx="228513" cy="25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32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426C50-38B5-BE25-8763-F363DABF84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824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62708B-C094-07AD-8F37-478430D51D97}"/>
              </a:ext>
            </a:extLst>
          </p:cNvPr>
          <p:cNvSpPr/>
          <p:nvPr/>
        </p:nvSpPr>
        <p:spPr bwMode="white">
          <a:xfrm>
            <a:off x="1245491" y="2130845"/>
            <a:ext cx="228513" cy="25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86EBCD-4A28-B979-C434-10823847E0DC}"/>
              </a:ext>
            </a:extLst>
          </p:cNvPr>
          <p:cNvSpPr/>
          <p:nvPr/>
        </p:nvSpPr>
        <p:spPr bwMode="white">
          <a:xfrm>
            <a:off x="7224937" y="2130845"/>
            <a:ext cx="228513" cy="25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72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1F7ED4-C057-07CB-A465-2F9DB026BF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391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3334808-B225-F94D-5865-6B2240EC77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577516"/>
            <a:ext cx="6984776" cy="60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445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2025-07-26T07:07:40Z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