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31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D4823-FEDE-42BE-9293-7118AA7F48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679641"/>
            <a:ext cx="7680216" cy="14987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5B2F4-4F56-84E2-F8EE-9B652D6F53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BA753-6D0D-730B-D53A-8BE393DE5EA8}"/>
              </a:ext>
            </a:extLst>
          </p:cNvPr>
          <p:cNvSpPr/>
          <p:nvPr/>
        </p:nvSpPr>
        <p:spPr bwMode="white">
          <a:xfrm>
            <a:off x="2073853" y="2071604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1ACC8-D42B-A717-0942-33415587AEE0}"/>
              </a:ext>
            </a:extLst>
          </p:cNvPr>
          <p:cNvSpPr/>
          <p:nvPr/>
        </p:nvSpPr>
        <p:spPr bwMode="white">
          <a:xfrm>
            <a:off x="4930277" y="2071604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B36473-B49A-B893-FA27-CA2FE6FC3C58}"/>
              </a:ext>
            </a:extLst>
          </p:cNvPr>
          <p:cNvSpPr/>
          <p:nvPr/>
        </p:nvSpPr>
        <p:spPr bwMode="white">
          <a:xfrm>
            <a:off x="7777178" y="2071604"/>
            <a:ext cx="409420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B56F4-903B-1AF9-51D6-E249B74CFC7C}"/>
              </a:ext>
            </a:extLst>
          </p:cNvPr>
          <p:cNvSpPr/>
          <p:nvPr/>
        </p:nvSpPr>
        <p:spPr bwMode="white">
          <a:xfrm>
            <a:off x="10652644" y="2071604"/>
            <a:ext cx="390377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A9FE02-B993-A860-7F6C-C18B4F69EA45}"/>
              </a:ext>
            </a:extLst>
          </p:cNvPr>
          <p:cNvSpPr/>
          <p:nvPr/>
        </p:nvSpPr>
        <p:spPr bwMode="white">
          <a:xfrm>
            <a:off x="2111939" y="2681117"/>
            <a:ext cx="361813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91A8A1-1F88-9B9C-A7D0-6B4F8020979D}"/>
              </a:ext>
            </a:extLst>
          </p:cNvPr>
          <p:cNvSpPr/>
          <p:nvPr/>
        </p:nvSpPr>
        <p:spPr bwMode="white">
          <a:xfrm>
            <a:off x="4930277" y="2681117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C1F817-7637-EB19-9958-BF8D694281F7}"/>
              </a:ext>
            </a:extLst>
          </p:cNvPr>
          <p:cNvSpPr/>
          <p:nvPr/>
        </p:nvSpPr>
        <p:spPr bwMode="white">
          <a:xfrm>
            <a:off x="7786700" y="2681117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80ED86-48B5-C85B-9970-5F3CEE68A07A}"/>
              </a:ext>
            </a:extLst>
          </p:cNvPr>
          <p:cNvSpPr/>
          <p:nvPr/>
        </p:nvSpPr>
        <p:spPr bwMode="white">
          <a:xfrm>
            <a:off x="10643123" y="2681117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9798C8-E1FA-069A-DD87-8AD498CE792C}"/>
              </a:ext>
            </a:extLst>
          </p:cNvPr>
          <p:cNvSpPr/>
          <p:nvPr/>
        </p:nvSpPr>
        <p:spPr bwMode="white">
          <a:xfrm>
            <a:off x="2073853" y="3290630"/>
            <a:ext cx="228513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5BE1DA-BBC4-A488-C27C-45B72531E155}"/>
              </a:ext>
            </a:extLst>
          </p:cNvPr>
          <p:cNvSpPr/>
          <p:nvPr/>
        </p:nvSpPr>
        <p:spPr bwMode="white">
          <a:xfrm>
            <a:off x="4920755" y="3290630"/>
            <a:ext cx="409420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3AFEA2-88A8-5168-3A65-D881CE3341F9}"/>
              </a:ext>
            </a:extLst>
          </p:cNvPr>
          <p:cNvSpPr/>
          <p:nvPr/>
        </p:nvSpPr>
        <p:spPr bwMode="white">
          <a:xfrm>
            <a:off x="7786700" y="3290630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3417B0-1EA0-E43E-D79E-C580C305CC05}"/>
              </a:ext>
            </a:extLst>
          </p:cNvPr>
          <p:cNvSpPr/>
          <p:nvPr/>
        </p:nvSpPr>
        <p:spPr bwMode="white">
          <a:xfrm>
            <a:off x="10643123" y="3290630"/>
            <a:ext cx="399899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4B4A0F-37E4-4D37-0A7D-59BE3D55205A}"/>
              </a:ext>
            </a:extLst>
          </p:cNvPr>
          <p:cNvSpPr/>
          <p:nvPr/>
        </p:nvSpPr>
        <p:spPr bwMode="white">
          <a:xfrm>
            <a:off x="2073853" y="3900144"/>
            <a:ext cx="228513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ED05AB-0A32-2FA5-BD5F-9CFB8C7752A4}"/>
              </a:ext>
            </a:extLst>
          </p:cNvPr>
          <p:cNvSpPr/>
          <p:nvPr/>
        </p:nvSpPr>
        <p:spPr bwMode="white">
          <a:xfrm>
            <a:off x="4939798" y="3900144"/>
            <a:ext cx="390377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BDD4694-0C7D-A19E-C6C7-9E47F4C9EB27}"/>
              </a:ext>
            </a:extLst>
          </p:cNvPr>
          <p:cNvSpPr/>
          <p:nvPr/>
        </p:nvSpPr>
        <p:spPr bwMode="white">
          <a:xfrm>
            <a:off x="7796221" y="3900144"/>
            <a:ext cx="390377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D739F6A-3E16-7E76-A2B1-6CEC1196DCAD}"/>
              </a:ext>
            </a:extLst>
          </p:cNvPr>
          <p:cNvSpPr/>
          <p:nvPr/>
        </p:nvSpPr>
        <p:spPr bwMode="white">
          <a:xfrm>
            <a:off x="10643123" y="3900144"/>
            <a:ext cx="21899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52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21C06C6-CD96-CBDB-DE22-DE283A51D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658" y="1296626"/>
            <a:ext cx="11161240" cy="433421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DBDFEB6-C3DB-8699-AC01-6F215E7B8968}"/>
              </a:ext>
            </a:extLst>
          </p:cNvPr>
          <p:cNvCxnSpPr>
            <a:cxnSpLocks/>
          </p:cNvCxnSpPr>
          <p:nvPr/>
        </p:nvCxnSpPr>
        <p:spPr>
          <a:xfrm>
            <a:off x="2855640" y="2492896"/>
            <a:ext cx="1944216" cy="18722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866A8D2-B76E-FA39-EB91-AFFDF7C0A275}"/>
              </a:ext>
            </a:extLst>
          </p:cNvPr>
          <p:cNvCxnSpPr>
            <a:cxnSpLocks/>
          </p:cNvCxnSpPr>
          <p:nvPr/>
        </p:nvCxnSpPr>
        <p:spPr>
          <a:xfrm>
            <a:off x="2846354" y="3463733"/>
            <a:ext cx="1944216" cy="18722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33E7E9E-3128-A3D2-F779-196E4DD15C24}"/>
              </a:ext>
            </a:extLst>
          </p:cNvPr>
          <p:cNvCxnSpPr>
            <a:cxnSpLocks/>
          </p:cNvCxnSpPr>
          <p:nvPr/>
        </p:nvCxnSpPr>
        <p:spPr>
          <a:xfrm flipV="1">
            <a:off x="2855640" y="3394267"/>
            <a:ext cx="1934930" cy="101892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A669183-255B-F33F-EA2D-B7668EC1DFB0}"/>
              </a:ext>
            </a:extLst>
          </p:cNvPr>
          <p:cNvCxnSpPr>
            <a:cxnSpLocks/>
          </p:cNvCxnSpPr>
          <p:nvPr/>
        </p:nvCxnSpPr>
        <p:spPr>
          <a:xfrm flipV="1">
            <a:off x="2846354" y="2492896"/>
            <a:ext cx="1944216" cy="28724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E53806D-DEE2-D701-233C-E0E159C897F6}"/>
              </a:ext>
            </a:extLst>
          </p:cNvPr>
          <p:cNvCxnSpPr>
            <a:cxnSpLocks/>
          </p:cNvCxnSpPr>
          <p:nvPr/>
        </p:nvCxnSpPr>
        <p:spPr>
          <a:xfrm>
            <a:off x="7536160" y="2492896"/>
            <a:ext cx="1872208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F69BA27-6537-0D6D-1C78-0E7B7943C3DA}"/>
              </a:ext>
            </a:extLst>
          </p:cNvPr>
          <p:cNvCxnSpPr>
            <a:cxnSpLocks/>
          </p:cNvCxnSpPr>
          <p:nvPr/>
        </p:nvCxnSpPr>
        <p:spPr>
          <a:xfrm flipV="1">
            <a:off x="7526874" y="2496013"/>
            <a:ext cx="1956655" cy="258917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64D0BFB-9746-661D-BC6D-FCE19D53434C}"/>
              </a:ext>
            </a:extLst>
          </p:cNvPr>
          <p:cNvCxnSpPr>
            <a:cxnSpLocks/>
          </p:cNvCxnSpPr>
          <p:nvPr/>
        </p:nvCxnSpPr>
        <p:spPr>
          <a:xfrm>
            <a:off x="7526874" y="4221088"/>
            <a:ext cx="1876062" cy="1440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7EB913E-8D2E-C5C5-EB3F-CC74CEF4D3BD}"/>
              </a:ext>
            </a:extLst>
          </p:cNvPr>
          <p:cNvCxnSpPr>
            <a:cxnSpLocks/>
          </p:cNvCxnSpPr>
          <p:nvPr/>
        </p:nvCxnSpPr>
        <p:spPr>
          <a:xfrm>
            <a:off x="7517588" y="3320988"/>
            <a:ext cx="1923717" cy="19802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02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77893-0627-634E-065B-89CFFBD1F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B4492-5354-FCB0-9464-63996362DD64}"/>
              </a:ext>
            </a:extLst>
          </p:cNvPr>
          <p:cNvSpPr/>
          <p:nvPr/>
        </p:nvSpPr>
        <p:spPr bwMode="white">
          <a:xfrm>
            <a:off x="8319899" y="2026020"/>
            <a:ext cx="218992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239931-0724-CD22-397C-5DA994F45A91}"/>
              </a:ext>
            </a:extLst>
          </p:cNvPr>
          <p:cNvSpPr/>
          <p:nvPr/>
        </p:nvSpPr>
        <p:spPr bwMode="white">
          <a:xfrm>
            <a:off x="8310377" y="2637084"/>
            <a:ext cx="228513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7F0FE-E0E7-9BC4-7657-59B2A17F9B68}"/>
              </a:ext>
            </a:extLst>
          </p:cNvPr>
          <p:cNvSpPr/>
          <p:nvPr/>
        </p:nvSpPr>
        <p:spPr bwMode="white">
          <a:xfrm>
            <a:off x="8319899" y="3248147"/>
            <a:ext cx="218992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70A251-CD00-8458-15BE-49BA843825B5}"/>
              </a:ext>
            </a:extLst>
          </p:cNvPr>
          <p:cNvSpPr/>
          <p:nvPr/>
        </p:nvSpPr>
        <p:spPr bwMode="white">
          <a:xfrm>
            <a:off x="8319899" y="3849663"/>
            <a:ext cx="218992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91FC71-AF79-6754-32A3-40D868A82315}"/>
              </a:ext>
            </a:extLst>
          </p:cNvPr>
          <p:cNvSpPr/>
          <p:nvPr/>
        </p:nvSpPr>
        <p:spPr bwMode="white">
          <a:xfrm>
            <a:off x="10462216" y="3859210"/>
            <a:ext cx="218992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3B723-499D-7DE5-8B04-390AE57B68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8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1E93E-19B3-7DF5-280F-4EE9280241C2}"/>
              </a:ext>
            </a:extLst>
          </p:cNvPr>
          <p:cNvSpPr/>
          <p:nvPr/>
        </p:nvSpPr>
        <p:spPr bwMode="white">
          <a:xfrm>
            <a:off x="1540654" y="4366099"/>
            <a:ext cx="218992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54C88E-F1EF-AFEA-4FD3-7905EB51E431}"/>
              </a:ext>
            </a:extLst>
          </p:cNvPr>
          <p:cNvSpPr/>
          <p:nvPr/>
        </p:nvSpPr>
        <p:spPr bwMode="white">
          <a:xfrm>
            <a:off x="2083375" y="4366099"/>
            <a:ext cx="295163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2F681-C5DB-0039-D0BE-81E728427D0E}"/>
              </a:ext>
            </a:extLst>
          </p:cNvPr>
          <p:cNvSpPr/>
          <p:nvPr/>
        </p:nvSpPr>
        <p:spPr bwMode="white">
          <a:xfrm>
            <a:off x="2692745" y="4366099"/>
            <a:ext cx="218992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E5B4B0-C7DD-7AAB-9514-DC1E3CD7E8FC}"/>
              </a:ext>
            </a:extLst>
          </p:cNvPr>
          <p:cNvSpPr/>
          <p:nvPr/>
        </p:nvSpPr>
        <p:spPr bwMode="white">
          <a:xfrm>
            <a:off x="3549672" y="4366099"/>
            <a:ext cx="390377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352423-B8FA-2F91-20B6-6BA689185E90}"/>
              </a:ext>
            </a:extLst>
          </p:cNvPr>
          <p:cNvSpPr/>
          <p:nvPr/>
        </p:nvSpPr>
        <p:spPr bwMode="white">
          <a:xfrm>
            <a:off x="4558942" y="4337534"/>
            <a:ext cx="390377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9F3D8A-33B2-F419-0BEE-C778733470E3}"/>
              </a:ext>
            </a:extLst>
          </p:cNvPr>
          <p:cNvSpPr/>
          <p:nvPr/>
        </p:nvSpPr>
        <p:spPr bwMode="white">
          <a:xfrm>
            <a:off x="7605793" y="4366099"/>
            <a:ext cx="218992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CD2B8B-D1C2-B9E6-EA33-486FD3A7E0A3}"/>
              </a:ext>
            </a:extLst>
          </p:cNvPr>
          <p:cNvSpPr/>
          <p:nvPr/>
        </p:nvSpPr>
        <p:spPr bwMode="white">
          <a:xfrm>
            <a:off x="8148513" y="4366099"/>
            <a:ext cx="295162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FB10D0-A448-C50E-B8D5-D916B51A237D}"/>
              </a:ext>
            </a:extLst>
          </p:cNvPr>
          <p:cNvSpPr/>
          <p:nvPr/>
        </p:nvSpPr>
        <p:spPr bwMode="white">
          <a:xfrm>
            <a:off x="8757884" y="4366099"/>
            <a:ext cx="228513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E1D3D5-0506-8156-6AEC-0937D75B5963}"/>
              </a:ext>
            </a:extLst>
          </p:cNvPr>
          <p:cNvSpPr/>
          <p:nvPr/>
        </p:nvSpPr>
        <p:spPr bwMode="white">
          <a:xfrm>
            <a:off x="9605289" y="4366099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0AAB95-F704-2147-5F67-8A1A3600BF08}"/>
              </a:ext>
            </a:extLst>
          </p:cNvPr>
          <p:cNvSpPr/>
          <p:nvPr/>
        </p:nvSpPr>
        <p:spPr bwMode="white">
          <a:xfrm>
            <a:off x="10624080" y="4337534"/>
            <a:ext cx="380856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A2CBA1-4E68-4864-7915-8748660E34BA}"/>
              </a:ext>
            </a:extLst>
          </p:cNvPr>
          <p:cNvSpPr/>
          <p:nvPr/>
        </p:nvSpPr>
        <p:spPr bwMode="white">
          <a:xfrm>
            <a:off x="2607052" y="5061169"/>
            <a:ext cx="1447254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A694BB-2666-48FC-10DB-CFF45E01EFF9}"/>
              </a:ext>
            </a:extLst>
          </p:cNvPr>
          <p:cNvSpPr/>
          <p:nvPr/>
        </p:nvSpPr>
        <p:spPr bwMode="white">
          <a:xfrm>
            <a:off x="8681712" y="5061169"/>
            <a:ext cx="1437732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92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