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E232F-293A-B567-2574-9C55CFFFB3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11220"/>
            <a:ext cx="11340000" cy="22355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55B5C-F2C7-730B-AB29-543C8ABC2F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1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4F314-7101-4DA0-565D-0F90336C499B}"/>
              </a:ext>
            </a:extLst>
          </p:cNvPr>
          <p:cNvSpPr/>
          <p:nvPr/>
        </p:nvSpPr>
        <p:spPr bwMode="white">
          <a:xfrm>
            <a:off x="4711284" y="1871844"/>
            <a:ext cx="418942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009BF-E0F3-C68B-41F0-D91F86A41AD3}"/>
              </a:ext>
            </a:extLst>
          </p:cNvPr>
          <p:cNvSpPr/>
          <p:nvPr/>
        </p:nvSpPr>
        <p:spPr bwMode="white">
          <a:xfrm>
            <a:off x="6310881" y="1871844"/>
            <a:ext cx="409420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47FDB6-4B3F-EBA3-9B25-643821A8A452}"/>
              </a:ext>
            </a:extLst>
          </p:cNvPr>
          <p:cNvSpPr/>
          <p:nvPr/>
        </p:nvSpPr>
        <p:spPr bwMode="white">
          <a:xfrm>
            <a:off x="8434156" y="2376781"/>
            <a:ext cx="247556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594DA5-7C99-43EA-8AAF-C561CB454136}"/>
              </a:ext>
            </a:extLst>
          </p:cNvPr>
          <p:cNvSpPr/>
          <p:nvPr/>
        </p:nvSpPr>
        <p:spPr bwMode="white">
          <a:xfrm>
            <a:off x="3302115" y="2891245"/>
            <a:ext cx="228513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75E9FF-9BDA-0D8F-03BD-22AF862B9EDD}"/>
              </a:ext>
            </a:extLst>
          </p:cNvPr>
          <p:cNvSpPr/>
          <p:nvPr/>
        </p:nvSpPr>
        <p:spPr bwMode="white">
          <a:xfrm>
            <a:off x="2416624" y="3920174"/>
            <a:ext cx="22851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8C139F-8F35-418D-90E9-1E3A23961766}"/>
              </a:ext>
            </a:extLst>
          </p:cNvPr>
          <p:cNvSpPr/>
          <p:nvPr/>
        </p:nvSpPr>
        <p:spPr bwMode="white">
          <a:xfrm>
            <a:off x="5063576" y="3920174"/>
            <a:ext cx="23803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DDA4A0-6022-0C10-F29A-E64E9039632D}"/>
              </a:ext>
            </a:extLst>
          </p:cNvPr>
          <p:cNvSpPr/>
          <p:nvPr/>
        </p:nvSpPr>
        <p:spPr bwMode="white">
          <a:xfrm>
            <a:off x="9500554" y="3920174"/>
            <a:ext cx="22851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0484F8-C471-AA7A-E783-A08FDE4F2063}"/>
              </a:ext>
            </a:extLst>
          </p:cNvPr>
          <p:cNvSpPr/>
          <p:nvPr/>
        </p:nvSpPr>
        <p:spPr bwMode="white">
          <a:xfrm>
            <a:off x="6710780" y="4434639"/>
            <a:ext cx="22851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2339F0-DBC0-F04B-01D2-CA5A6F6A35E0}"/>
              </a:ext>
            </a:extLst>
          </p:cNvPr>
          <p:cNvSpPr/>
          <p:nvPr/>
        </p:nvSpPr>
        <p:spPr bwMode="white">
          <a:xfrm>
            <a:off x="1873904" y="4949103"/>
            <a:ext cx="247556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8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52EEB-1750-3BD0-D70C-F2FED4616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C0F06-A231-E9C6-8E84-245670764253}"/>
              </a:ext>
            </a:extLst>
          </p:cNvPr>
          <p:cNvSpPr/>
          <p:nvPr/>
        </p:nvSpPr>
        <p:spPr bwMode="white">
          <a:xfrm>
            <a:off x="2235717" y="1872772"/>
            <a:ext cx="399899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DAF8A-EFE1-EB9E-9B3C-98260BC69FCD}"/>
              </a:ext>
            </a:extLst>
          </p:cNvPr>
          <p:cNvSpPr/>
          <p:nvPr/>
        </p:nvSpPr>
        <p:spPr bwMode="white">
          <a:xfrm>
            <a:off x="4711284" y="1863231"/>
            <a:ext cx="418942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016195-AE93-932D-C899-AB843E4FAEE7}"/>
              </a:ext>
            </a:extLst>
          </p:cNvPr>
          <p:cNvSpPr/>
          <p:nvPr/>
        </p:nvSpPr>
        <p:spPr bwMode="white">
          <a:xfrm>
            <a:off x="7358236" y="1863231"/>
            <a:ext cx="409420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407496-63A1-6458-973D-1A00BF430FCC}"/>
              </a:ext>
            </a:extLst>
          </p:cNvPr>
          <p:cNvSpPr/>
          <p:nvPr/>
        </p:nvSpPr>
        <p:spPr bwMode="white">
          <a:xfrm>
            <a:off x="9843324" y="1863231"/>
            <a:ext cx="409420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4CCCE0-D569-D8BD-6056-EFFFECCC8B75}"/>
              </a:ext>
            </a:extLst>
          </p:cNvPr>
          <p:cNvSpPr/>
          <p:nvPr/>
        </p:nvSpPr>
        <p:spPr bwMode="white">
          <a:xfrm>
            <a:off x="911424" y="2204864"/>
            <a:ext cx="1495679" cy="145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09A50E-737F-C236-FFF8-E775D44D81E5}"/>
              </a:ext>
            </a:extLst>
          </p:cNvPr>
          <p:cNvSpPr/>
          <p:nvPr/>
        </p:nvSpPr>
        <p:spPr bwMode="white">
          <a:xfrm>
            <a:off x="3287688" y="2204864"/>
            <a:ext cx="1598027" cy="145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353DC8-D61F-75BB-2584-D54B295F1D00}"/>
              </a:ext>
            </a:extLst>
          </p:cNvPr>
          <p:cNvSpPr/>
          <p:nvPr/>
        </p:nvSpPr>
        <p:spPr bwMode="white">
          <a:xfrm>
            <a:off x="5591945" y="2204864"/>
            <a:ext cx="1994806" cy="145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69A105-9104-0350-B0DC-75B94553FE26}"/>
              </a:ext>
            </a:extLst>
          </p:cNvPr>
          <p:cNvSpPr/>
          <p:nvPr/>
        </p:nvSpPr>
        <p:spPr bwMode="white">
          <a:xfrm>
            <a:off x="8347645" y="2204864"/>
            <a:ext cx="1495679" cy="145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DC2C3-A253-E1C8-D5B2-50222BB8A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CF99D-C105-AD90-C605-3B2A5511DEB1}"/>
              </a:ext>
            </a:extLst>
          </p:cNvPr>
          <p:cNvSpPr/>
          <p:nvPr/>
        </p:nvSpPr>
        <p:spPr bwMode="white">
          <a:xfrm>
            <a:off x="1159798" y="2862483"/>
            <a:ext cx="238035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67E7A2-4C0D-09E4-8C7A-99A4F7E60226}"/>
              </a:ext>
            </a:extLst>
          </p:cNvPr>
          <p:cNvSpPr/>
          <p:nvPr/>
        </p:nvSpPr>
        <p:spPr bwMode="white">
          <a:xfrm>
            <a:off x="2026246" y="2862483"/>
            <a:ext cx="228513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F3789F-4807-67E4-BAC6-97638A0729FF}"/>
              </a:ext>
            </a:extLst>
          </p:cNvPr>
          <p:cNvSpPr/>
          <p:nvPr/>
        </p:nvSpPr>
        <p:spPr bwMode="white">
          <a:xfrm>
            <a:off x="2797481" y="2862483"/>
            <a:ext cx="40942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5DA40-D7D5-2C8A-D4B7-B65A46F7A693}"/>
              </a:ext>
            </a:extLst>
          </p:cNvPr>
          <p:cNvSpPr/>
          <p:nvPr/>
        </p:nvSpPr>
        <p:spPr bwMode="white">
          <a:xfrm>
            <a:off x="3597279" y="2824379"/>
            <a:ext cx="371335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D12816-EEB3-CC0C-886C-E10B85F88911}"/>
              </a:ext>
            </a:extLst>
          </p:cNvPr>
          <p:cNvSpPr/>
          <p:nvPr/>
        </p:nvSpPr>
        <p:spPr bwMode="white">
          <a:xfrm>
            <a:off x="6234710" y="2862483"/>
            <a:ext cx="228513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5BD4EE-D7A2-69DE-A052-C3AEE4FCE652}"/>
              </a:ext>
            </a:extLst>
          </p:cNvPr>
          <p:cNvSpPr/>
          <p:nvPr/>
        </p:nvSpPr>
        <p:spPr bwMode="white">
          <a:xfrm>
            <a:off x="7091637" y="2862483"/>
            <a:ext cx="247556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F1A3F6-B978-6C0A-BC0C-512EF5FFF7F8}"/>
              </a:ext>
            </a:extLst>
          </p:cNvPr>
          <p:cNvSpPr/>
          <p:nvPr/>
        </p:nvSpPr>
        <p:spPr bwMode="white">
          <a:xfrm>
            <a:off x="7872392" y="2862483"/>
            <a:ext cx="399899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48762E-C26E-3905-FBD1-F114C46822B6}"/>
              </a:ext>
            </a:extLst>
          </p:cNvPr>
          <p:cNvSpPr/>
          <p:nvPr/>
        </p:nvSpPr>
        <p:spPr bwMode="white">
          <a:xfrm>
            <a:off x="8662670" y="2824379"/>
            <a:ext cx="380856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241742-8528-0EA8-7658-7A3F1E57CDAA}"/>
              </a:ext>
            </a:extLst>
          </p:cNvPr>
          <p:cNvSpPr/>
          <p:nvPr/>
        </p:nvSpPr>
        <p:spPr bwMode="white">
          <a:xfrm>
            <a:off x="1074105" y="3529308"/>
            <a:ext cx="40942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BB3BA1-624C-A49A-BA2F-25F678855328}"/>
              </a:ext>
            </a:extLst>
          </p:cNvPr>
          <p:cNvSpPr/>
          <p:nvPr/>
        </p:nvSpPr>
        <p:spPr bwMode="white">
          <a:xfrm>
            <a:off x="2016725" y="3529308"/>
            <a:ext cx="247556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1D044F-E4CB-F59C-6D5A-5AAA2E7ADE1F}"/>
              </a:ext>
            </a:extLst>
          </p:cNvPr>
          <p:cNvSpPr/>
          <p:nvPr/>
        </p:nvSpPr>
        <p:spPr bwMode="white">
          <a:xfrm>
            <a:off x="2892695" y="3529308"/>
            <a:ext cx="228513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E98F44-60E1-8967-D073-A632431DDB28}"/>
              </a:ext>
            </a:extLst>
          </p:cNvPr>
          <p:cNvSpPr/>
          <p:nvPr/>
        </p:nvSpPr>
        <p:spPr bwMode="white">
          <a:xfrm>
            <a:off x="3606801" y="3491203"/>
            <a:ext cx="371335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0E1D44-AB81-21D4-7D5C-FA7E244D0579}"/>
              </a:ext>
            </a:extLst>
          </p:cNvPr>
          <p:cNvSpPr/>
          <p:nvPr/>
        </p:nvSpPr>
        <p:spPr bwMode="white">
          <a:xfrm>
            <a:off x="6139496" y="3529308"/>
            <a:ext cx="40942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E73E41-2DC0-0D50-8CF1-36718C7F2BBA}"/>
              </a:ext>
            </a:extLst>
          </p:cNvPr>
          <p:cNvSpPr/>
          <p:nvPr/>
        </p:nvSpPr>
        <p:spPr bwMode="white">
          <a:xfrm>
            <a:off x="7091637" y="3529308"/>
            <a:ext cx="238035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17B7A76-969A-41E0-F465-606CBD29AC83}"/>
              </a:ext>
            </a:extLst>
          </p:cNvPr>
          <p:cNvSpPr/>
          <p:nvPr/>
        </p:nvSpPr>
        <p:spPr bwMode="white">
          <a:xfrm>
            <a:off x="7948564" y="3529308"/>
            <a:ext cx="247556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FFCDCCE-17F3-257E-CDC0-B30421DFE69B}"/>
              </a:ext>
            </a:extLst>
          </p:cNvPr>
          <p:cNvSpPr/>
          <p:nvPr/>
        </p:nvSpPr>
        <p:spPr bwMode="white">
          <a:xfrm>
            <a:off x="8662670" y="3491203"/>
            <a:ext cx="380856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3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0DBEC-C50B-1ACE-C2AB-02A2FDC08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59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190440-E35D-D2E5-41C9-F5293B3899CC}"/>
              </a:ext>
            </a:extLst>
          </p:cNvPr>
          <p:cNvSpPr/>
          <p:nvPr/>
        </p:nvSpPr>
        <p:spPr bwMode="white">
          <a:xfrm>
            <a:off x="1331183" y="4642202"/>
            <a:ext cx="1323476" cy="22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BDF029-3AA6-F98F-3D0E-0C12C3B2714D}"/>
              </a:ext>
            </a:extLst>
          </p:cNvPr>
          <p:cNvSpPr/>
          <p:nvPr/>
        </p:nvSpPr>
        <p:spPr bwMode="white">
          <a:xfrm>
            <a:off x="6358488" y="4613638"/>
            <a:ext cx="2713602" cy="2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EF3484-8E14-B724-98F7-4B1E91F689B6}"/>
              </a:ext>
            </a:extLst>
          </p:cNvPr>
          <p:cNvSpPr/>
          <p:nvPr/>
        </p:nvSpPr>
        <p:spPr bwMode="white">
          <a:xfrm>
            <a:off x="1340705" y="5080189"/>
            <a:ext cx="3922821" cy="94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4713F6-A0B5-9264-AF18-9D09D3EC5DD9}"/>
              </a:ext>
            </a:extLst>
          </p:cNvPr>
          <p:cNvSpPr/>
          <p:nvPr/>
        </p:nvSpPr>
        <p:spPr bwMode="white">
          <a:xfrm>
            <a:off x="6348967" y="5089711"/>
            <a:ext cx="1904282" cy="2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FDC568-8F5B-7AED-0640-F9E77224A456}"/>
              </a:ext>
            </a:extLst>
          </p:cNvPr>
          <p:cNvSpPr/>
          <p:nvPr/>
        </p:nvSpPr>
        <p:spPr bwMode="white">
          <a:xfrm>
            <a:off x="6358488" y="5556262"/>
            <a:ext cx="3018287" cy="2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6CB003-4A6C-165F-3C11-38E12D354E0E}"/>
              </a:ext>
            </a:extLst>
          </p:cNvPr>
          <p:cNvSpPr/>
          <p:nvPr/>
        </p:nvSpPr>
        <p:spPr bwMode="white">
          <a:xfrm>
            <a:off x="9538639" y="5556262"/>
            <a:ext cx="1856675" cy="30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2025-07-26T09:04:21Z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