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FA39F-403D-9A22-2241-C31B895CA6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8"/>
          <a:stretch>
            <a:fillRect/>
          </a:stretch>
        </p:blipFill>
        <p:spPr>
          <a:xfrm>
            <a:off x="3588040" y="3178953"/>
            <a:ext cx="5015920" cy="500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BB262-E663-1F67-8767-2177A49961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76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9E23E9-D5DF-C77B-5AF9-DBB5C36BD7D6}"/>
              </a:ext>
            </a:extLst>
          </p:cNvPr>
          <p:cNvSpPr/>
          <p:nvPr/>
        </p:nvSpPr>
        <p:spPr bwMode="white">
          <a:xfrm>
            <a:off x="2054811" y="2015485"/>
            <a:ext cx="238035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8B8AD7-C337-337F-25F2-4EE4AE43FCD1}"/>
              </a:ext>
            </a:extLst>
          </p:cNvPr>
          <p:cNvSpPr/>
          <p:nvPr/>
        </p:nvSpPr>
        <p:spPr bwMode="white">
          <a:xfrm>
            <a:off x="5415869" y="2025021"/>
            <a:ext cx="22851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AA2FFA-70B6-CC97-2A93-277B7E85CBEA}"/>
              </a:ext>
            </a:extLst>
          </p:cNvPr>
          <p:cNvSpPr/>
          <p:nvPr/>
        </p:nvSpPr>
        <p:spPr bwMode="white">
          <a:xfrm>
            <a:off x="9843324" y="2015485"/>
            <a:ext cx="238035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6B840F-D6AA-6771-BE72-173646A6C504}"/>
              </a:ext>
            </a:extLst>
          </p:cNvPr>
          <p:cNvSpPr/>
          <p:nvPr/>
        </p:nvSpPr>
        <p:spPr bwMode="white">
          <a:xfrm>
            <a:off x="1531133" y="2683004"/>
            <a:ext cx="228513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FB990F-1E1C-2DBF-5D1F-EAAD97B2C4B5}"/>
              </a:ext>
            </a:extLst>
          </p:cNvPr>
          <p:cNvSpPr/>
          <p:nvPr/>
        </p:nvSpPr>
        <p:spPr bwMode="white">
          <a:xfrm>
            <a:off x="5958589" y="2683004"/>
            <a:ext cx="228513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8C7A23-9F44-826C-94E7-730140EF37AF}"/>
              </a:ext>
            </a:extLst>
          </p:cNvPr>
          <p:cNvSpPr/>
          <p:nvPr/>
        </p:nvSpPr>
        <p:spPr bwMode="white">
          <a:xfrm>
            <a:off x="9319647" y="2683004"/>
            <a:ext cx="228513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72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ECFB5-4AB3-EA0E-1A69-0A6F5389DD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149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890B28-9EEC-7BA7-2227-61430E2C71D4}"/>
              </a:ext>
            </a:extLst>
          </p:cNvPr>
          <p:cNvSpPr/>
          <p:nvPr/>
        </p:nvSpPr>
        <p:spPr bwMode="white">
          <a:xfrm>
            <a:off x="1445440" y="2834404"/>
            <a:ext cx="380856" cy="26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FA780D-2014-54F6-5117-A00865C11F0D}"/>
              </a:ext>
            </a:extLst>
          </p:cNvPr>
          <p:cNvSpPr/>
          <p:nvPr/>
        </p:nvSpPr>
        <p:spPr bwMode="white">
          <a:xfrm>
            <a:off x="2540403" y="2834404"/>
            <a:ext cx="228513" cy="26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AF75D5-408D-3575-1B54-1F483C0A4282}"/>
              </a:ext>
            </a:extLst>
          </p:cNvPr>
          <p:cNvSpPr/>
          <p:nvPr/>
        </p:nvSpPr>
        <p:spPr bwMode="white">
          <a:xfrm>
            <a:off x="3397329" y="2834404"/>
            <a:ext cx="238035" cy="26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CF3318-8E4F-0F71-BAA0-C2773FCC660B}"/>
              </a:ext>
            </a:extLst>
          </p:cNvPr>
          <p:cNvSpPr/>
          <p:nvPr/>
        </p:nvSpPr>
        <p:spPr bwMode="white">
          <a:xfrm>
            <a:off x="4111435" y="2805817"/>
            <a:ext cx="380856" cy="31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46061C-7857-FCB9-1E84-71CF5226B1E5}"/>
              </a:ext>
            </a:extLst>
          </p:cNvPr>
          <p:cNvSpPr/>
          <p:nvPr/>
        </p:nvSpPr>
        <p:spPr bwMode="white">
          <a:xfrm>
            <a:off x="1445440" y="4311403"/>
            <a:ext cx="380856" cy="2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D35838-5CB1-E8D9-026B-D81CEE079AA3}"/>
              </a:ext>
            </a:extLst>
          </p:cNvPr>
          <p:cNvSpPr/>
          <p:nvPr/>
        </p:nvSpPr>
        <p:spPr bwMode="white">
          <a:xfrm>
            <a:off x="1969118" y="4273287"/>
            <a:ext cx="333247" cy="29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9F58D9-9762-E5DF-6474-C551422176E0}"/>
              </a:ext>
            </a:extLst>
          </p:cNvPr>
          <p:cNvSpPr/>
          <p:nvPr/>
        </p:nvSpPr>
        <p:spPr bwMode="white">
          <a:xfrm>
            <a:off x="2530881" y="4311403"/>
            <a:ext cx="228513" cy="2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34826A-EDF1-7165-58F1-4C5CB4220F55}"/>
              </a:ext>
            </a:extLst>
          </p:cNvPr>
          <p:cNvSpPr/>
          <p:nvPr/>
        </p:nvSpPr>
        <p:spPr bwMode="white">
          <a:xfrm>
            <a:off x="3397329" y="4311403"/>
            <a:ext cx="228513" cy="2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D55BBB0-F410-EFB6-97FA-BAAD737749CF}"/>
              </a:ext>
            </a:extLst>
          </p:cNvPr>
          <p:cNvSpPr/>
          <p:nvPr/>
        </p:nvSpPr>
        <p:spPr bwMode="white">
          <a:xfrm>
            <a:off x="4101914" y="4273287"/>
            <a:ext cx="723627" cy="32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D26C07-A1A5-8E01-5AEA-BFF4D3C5A922}"/>
              </a:ext>
            </a:extLst>
          </p:cNvPr>
          <p:cNvSpPr/>
          <p:nvPr/>
        </p:nvSpPr>
        <p:spPr bwMode="white">
          <a:xfrm>
            <a:off x="1969116" y="2834404"/>
            <a:ext cx="333249" cy="26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64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A968F2-F799-48A4-D2A9-75DF49446E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50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CD1097-38DB-4803-94F6-6AFEDF5D9234}"/>
              </a:ext>
            </a:extLst>
          </p:cNvPr>
          <p:cNvSpPr/>
          <p:nvPr/>
        </p:nvSpPr>
        <p:spPr bwMode="white">
          <a:xfrm>
            <a:off x="6215667" y="2989276"/>
            <a:ext cx="228513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A4F65C-A39B-0DDE-D650-58357583C7E6}"/>
              </a:ext>
            </a:extLst>
          </p:cNvPr>
          <p:cNvSpPr/>
          <p:nvPr/>
        </p:nvSpPr>
        <p:spPr bwMode="white">
          <a:xfrm>
            <a:off x="7282065" y="2989276"/>
            <a:ext cx="228513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C96C49-C9D4-B842-4C32-941D7E92B266}"/>
              </a:ext>
            </a:extLst>
          </p:cNvPr>
          <p:cNvSpPr/>
          <p:nvPr/>
        </p:nvSpPr>
        <p:spPr bwMode="white">
          <a:xfrm>
            <a:off x="8338942" y="2989276"/>
            <a:ext cx="238035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8E0649-F14A-3A7F-97DB-781E8B9C3331}"/>
              </a:ext>
            </a:extLst>
          </p:cNvPr>
          <p:cNvSpPr/>
          <p:nvPr/>
        </p:nvSpPr>
        <p:spPr bwMode="white">
          <a:xfrm>
            <a:off x="9405340" y="2989276"/>
            <a:ext cx="228513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21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2453B-D4FB-3465-60DA-A2435A2CC8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96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64536B-C3B8-6FC3-B453-565972E14F47}"/>
              </a:ext>
            </a:extLst>
          </p:cNvPr>
          <p:cNvSpPr/>
          <p:nvPr/>
        </p:nvSpPr>
        <p:spPr bwMode="white">
          <a:xfrm>
            <a:off x="1340705" y="3369679"/>
            <a:ext cx="1904282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9F6D1F-72E4-4F97-AFEA-5C6069B656A9}"/>
              </a:ext>
            </a:extLst>
          </p:cNvPr>
          <p:cNvSpPr/>
          <p:nvPr/>
        </p:nvSpPr>
        <p:spPr bwMode="white">
          <a:xfrm>
            <a:off x="1359748" y="3989542"/>
            <a:ext cx="2228010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8F80F4-C025-031B-EFB9-9A3AF2C1EAD7}"/>
              </a:ext>
            </a:extLst>
          </p:cNvPr>
          <p:cNvSpPr/>
          <p:nvPr/>
        </p:nvSpPr>
        <p:spPr bwMode="white">
          <a:xfrm>
            <a:off x="1340705" y="5267413"/>
            <a:ext cx="1904282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E82733-EF2F-D44B-389A-EB8BA0405709}"/>
              </a:ext>
            </a:extLst>
          </p:cNvPr>
          <p:cNvSpPr/>
          <p:nvPr/>
        </p:nvSpPr>
        <p:spPr bwMode="white">
          <a:xfrm>
            <a:off x="3863879" y="5267413"/>
            <a:ext cx="2218488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643782-33A8-1F3E-D429-A0750171B8E2}"/>
              </a:ext>
            </a:extLst>
          </p:cNvPr>
          <p:cNvSpPr/>
          <p:nvPr/>
        </p:nvSpPr>
        <p:spPr bwMode="white">
          <a:xfrm>
            <a:off x="1359748" y="5887276"/>
            <a:ext cx="2704080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76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890F0-BC22-CA0F-FEB3-8A9E805CB3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55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57E0B9-6E9B-1EBC-ECAE-8BEA0784B3F9}"/>
              </a:ext>
            </a:extLst>
          </p:cNvPr>
          <p:cNvSpPr/>
          <p:nvPr/>
        </p:nvSpPr>
        <p:spPr bwMode="white">
          <a:xfrm>
            <a:off x="978891" y="2714013"/>
            <a:ext cx="1475818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3CED9D-FB67-957E-58C1-B0F55E66D1DC}"/>
              </a:ext>
            </a:extLst>
          </p:cNvPr>
          <p:cNvSpPr/>
          <p:nvPr/>
        </p:nvSpPr>
        <p:spPr bwMode="white">
          <a:xfrm>
            <a:off x="3025994" y="2714013"/>
            <a:ext cx="1313954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A6637B-9329-1FEF-E120-C6D836B884BB}"/>
              </a:ext>
            </a:extLst>
          </p:cNvPr>
          <p:cNvSpPr/>
          <p:nvPr/>
        </p:nvSpPr>
        <p:spPr bwMode="white">
          <a:xfrm>
            <a:off x="988413" y="3306198"/>
            <a:ext cx="2780251" cy="29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1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