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2"/>
    <p:sldId id="343" r:id="rId3"/>
    <p:sldId id="342" r:id="rId4"/>
    <p:sldId id="341" r:id="rId5"/>
    <p:sldId id="340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24" autoAdjust="0"/>
    <p:restoredTop sz="94660"/>
  </p:normalViewPr>
  <p:slideViewPr>
    <p:cSldViewPr showGuides="1">
      <p:cViewPr>
        <p:scale>
          <a:sx n="75" d="100"/>
          <a:sy n="75" d="100"/>
        </p:scale>
        <p:origin x="58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06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CC3EC-732D-761E-D096-82A5C0ABC5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112803"/>
            <a:ext cx="11340000" cy="6323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A35F6-0AFE-CD21-8A42-0B0A25740E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069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6476A2-0471-30D9-B430-AC8BDDD9784A}"/>
              </a:ext>
            </a:extLst>
          </p:cNvPr>
          <p:cNvSpPr/>
          <p:nvPr/>
        </p:nvSpPr>
        <p:spPr bwMode="white">
          <a:xfrm>
            <a:off x="1673954" y="4753690"/>
            <a:ext cx="257078" cy="26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80C77D-8124-72E3-E03D-E53DA0783731}"/>
              </a:ext>
            </a:extLst>
          </p:cNvPr>
          <p:cNvSpPr/>
          <p:nvPr/>
        </p:nvSpPr>
        <p:spPr bwMode="white">
          <a:xfrm>
            <a:off x="2178589" y="4753690"/>
            <a:ext cx="314206" cy="25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90773A-3BF0-D9C4-FF89-EDAEFF908DC7}"/>
              </a:ext>
            </a:extLst>
          </p:cNvPr>
          <p:cNvSpPr/>
          <p:nvPr/>
        </p:nvSpPr>
        <p:spPr bwMode="white">
          <a:xfrm>
            <a:off x="2768916" y="4753690"/>
            <a:ext cx="238035" cy="26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374C50-3CB2-9D17-61C6-E4557A361650}"/>
              </a:ext>
            </a:extLst>
          </p:cNvPr>
          <p:cNvSpPr/>
          <p:nvPr/>
        </p:nvSpPr>
        <p:spPr bwMode="white">
          <a:xfrm>
            <a:off x="3587758" y="4753690"/>
            <a:ext cx="437984" cy="26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E0F43A-B1E6-EDF6-54E2-0BC279E0B210}"/>
              </a:ext>
            </a:extLst>
          </p:cNvPr>
          <p:cNvSpPr/>
          <p:nvPr/>
        </p:nvSpPr>
        <p:spPr bwMode="white">
          <a:xfrm>
            <a:off x="4444685" y="4715531"/>
            <a:ext cx="390377" cy="33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FFF3806-0417-BE9F-1915-FBF91D4A39F8}"/>
              </a:ext>
            </a:extLst>
          </p:cNvPr>
          <p:cNvSpPr/>
          <p:nvPr/>
        </p:nvSpPr>
        <p:spPr bwMode="white">
          <a:xfrm>
            <a:off x="6834559" y="4753690"/>
            <a:ext cx="257078" cy="26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621A38-42F4-B757-E1D0-85E3B2D5C7CA}"/>
              </a:ext>
            </a:extLst>
          </p:cNvPr>
          <p:cNvSpPr/>
          <p:nvPr/>
        </p:nvSpPr>
        <p:spPr bwMode="white">
          <a:xfrm>
            <a:off x="7348715" y="4753690"/>
            <a:ext cx="304685" cy="25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7522D5F-3C8F-69A7-8179-3BEC92241400}"/>
              </a:ext>
            </a:extLst>
          </p:cNvPr>
          <p:cNvSpPr/>
          <p:nvPr/>
        </p:nvSpPr>
        <p:spPr bwMode="white">
          <a:xfrm>
            <a:off x="7920000" y="4753690"/>
            <a:ext cx="238035" cy="26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CE57F0D-553D-5087-042B-A8A84295E32E}"/>
              </a:ext>
            </a:extLst>
          </p:cNvPr>
          <p:cNvSpPr/>
          <p:nvPr/>
        </p:nvSpPr>
        <p:spPr bwMode="white">
          <a:xfrm>
            <a:off x="8748362" y="4753690"/>
            <a:ext cx="428463" cy="26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DE4140E-E2FA-9F0F-139B-10D01EB72D22}"/>
              </a:ext>
            </a:extLst>
          </p:cNvPr>
          <p:cNvSpPr/>
          <p:nvPr/>
        </p:nvSpPr>
        <p:spPr bwMode="white">
          <a:xfrm>
            <a:off x="9605289" y="4715531"/>
            <a:ext cx="390377" cy="33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2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CBE76F-E5E5-B6A5-B672-F19AC24FB1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15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B1CE58-039F-8484-5506-74385E1B61C4}"/>
              </a:ext>
            </a:extLst>
          </p:cNvPr>
          <p:cNvSpPr/>
          <p:nvPr/>
        </p:nvSpPr>
        <p:spPr bwMode="white">
          <a:xfrm>
            <a:off x="4187607" y="1807182"/>
            <a:ext cx="238035" cy="2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DD063B-CF44-8037-3DCA-86586ED7AAD7}"/>
              </a:ext>
            </a:extLst>
          </p:cNvPr>
          <p:cNvSpPr/>
          <p:nvPr/>
        </p:nvSpPr>
        <p:spPr bwMode="white">
          <a:xfrm>
            <a:off x="4692241" y="1807182"/>
            <a:ext cx="304685" cy="24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28D6A5-9CBE-931E-E56D-DF6FE081A79B}"/>
              </a:ext>
            </a:extLst>
          </p:cNvPr>
          <p:cNvSpPr/>
          <p:nvPr/>
        </p:nvSpPr>
        <p:spPr bwMode="white">
          <a:xfrm>
            <a:off x="5263526" y="1797621"/>
            <a:ext cx="247556" cy="27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A5C0DB-F853-FB41-9E73-2494C52C6B83}"/>
              </a:ext>
            </a:extLst>
          </p:cNvPr>
          <p:cNvSpPr/>
          <p:nvPr/>
        </p:nvSpPr>
        <p:spPr bwMode="white">
          <a:xfrm>
            <a:off x="6082367" y="1797621"/>
            <a:ext cx="437984" cy="27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C85578-6A06-EFD6-2328-95B6F57BD1B2}"/>
              </a:ext>
            </a:extLst>
          </p:cNvPr>
          <p:cNvSpPr/>
          <p:nvPr/>
        </p:nvSpPr>
        <p:spPr bwMode="white">
          <a:xfrm>
            <a:off x="8805491" y="2218277"/>
            <a:ext cx="238035" cy="2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6EDDD1-2C0A-09DA-CF6B-879C08FBECE8}"/>
              </a:ext>
            </a:extLst>
          </p:cNvPr>
          <p:cNvSpPr/>
          <p:nvPr/>
        </p:nvSpPr>
        <p:spPr bwMode="white">
          <a:xfrm>
            <a:off x="10200456" y="2132856"/>
            <a:ext cx="360039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B3569F-09AA-C431-8698-9A34A8588B32}"/>
              </a:ext>
            </a:extLst>
          </p:cNvPr>
          <p:cNvSpPr/>
          <p:nvPr/>
        </p:nvSpPr>
        <p:spPr bwMode="white">
          <a:xfrm>
            <a:off x="4187607" y="2629373"/>
            <a:ext cx="228513" cy="2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7D3890-1744-1840-E18F-2D1A57D9AA76}"/>
              </a:ext>
            </a:extLst>
          </p:cNvPr>
          <p:cNvSpPr/>
          <p:nvPr/>
        </p:nvSpPr>
        <p:spPr bwMode="white">
          <a:xfrm>
            <a:off x="4682720" y="2629373"/>
            <a:ext cx="314206" cy="25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EA1307-7D7A-B84B-F809-5361542FEC50}"/>
              </a:ext>
            </a:extLst>
          </p:cNvPr>
          <p:cNvSpPr/>
          <p:nvPr/>
        </p:nvSpPr>
        <p:spPr bwMode="white">
          <a:xfrm>
            <a:off x="5263526" y="2629373"/>
            <a:ext cx="247556" cy="2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5B76FD7-3711-BF5B-01F3-2EC57DD98E7C}"/>
              </a:ext>
            </a:extLst>
          </p:cNvPr>
          <p:cNvSpPr/>
          <p:nvPr/>
        </p:nvSpPr>
        <p:spPr bwMode="white">
          <a:xfrm>
            <a:off x="6120453" y="2629373"/>
            <a:ext cx="399899" cy="2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95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B4759-16C1-8BF7-3A23-C6B07FCBC8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984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41E50A-901E-0A6B-BA5C-14E4DB2F559D}"/>
              </a:ext>
            </a:extLst>
          </p:cNvPr>
          <p:cNvSpPr/>
          <p:nvPr/>
        </p:nvSpPr>
        <p:spPr bwMode="white">
          <a:xfrm>
            <a:off x="1493047" y="4166388"/>
            <a:ext cx="2028060" cy="30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10AD79-8E3B-88B1-3B41-2B683429F7A5}"/>
              </a:ext>
            </a:extLst>
          </p:cNvPr>
          <p:cNvSpPr/>
          <p:nvPr/>
        </p:nvSpPr>
        <p:spPr bwMode="white">
          <a:xfrm>
            <a:off x="1512090" y="4851993"/>
            <a:ext cx="4208463" cy="31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33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EE2C23-7686-8F83-FDE7-4E6AA121EE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1340000" cy="41824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E7A20C-1825-5B64-4E38-F6D935A4C719}"/>
              </a:ext>
            </a:extLst>
          </p:cNvPr>
          <p:cNvSpPr/>
          <p:nvPr/>
        </p:nvSpPr>
        <p:spPr bwMode="white">
          <a:xfrm>
            <a:off x="2339056" y="3799666"/>
            <a:ext cx="2018539" cy="29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B62853-43F8-33D7-E65A-B3FED6DEA1E9}"/>
              </a:ext>
            </a:extLst>
          </p:cNvPr>
          <p:cNvSpPr/>
          <p:nvPr/>
        </p:nvSpPr>
        <p:spPr bwMode="white">
          <a:xfrm>
            <a:off x="2348578" y="4457041"/>
            <a:ext cx="4217984" cy="30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DD033C-F8F3-3AF5-A4E8-070FA85189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971797"/>
            <a:ext cx="11340000" cy="181095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D58A8C-47DD-3398-17C0-430C93AC5449}"/>
              </a:ext>
            </a:extLst>
          </p:cNvPr>
          <p:cNvSpPr/>
          <p:nvPr/>
        </p:nvSpPr>
        <p:spPr bwMode="white">
          <a:xfrm>
            <a:off x="2333119" y="5743833"/>
            <a:ext cx="2028060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D4178C-858B-D522-ABF7-54E5A5D315FA}"/>
              </a:ext>
            </a:extLst>
          </p:cNvPr>
          <p:cNvSpPr/>
          <p:nvPr/>
        </p:nvSpPr>
        <p:spPr bwMode="white">
          <a:xfrm>
            <a:off x="2352162" y="6420557"/>
            <a:ext cx="4874962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66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391A3-BC3E-F190-0AF2-3848C80CB6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574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A4A834-ED26-45C0-7F6E-6BFA8BC85F8E}"/>
              </a:ext>
            </a:extLst>
          </p:cNvPr>
          <p:cNvSpPr/>
          <p:nvPr/>
        </p:nvSpPr>
        <p:spPr bwMode="white">
          <a:xfrm>
            <a:off x="1283576" y="4037088"/>
            <a:ext cx="2018539" cy="31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A0E1A1-8860-6932-7C07-5E517FB00EB5}"/>
              </a:ext>
            </a:extLst>
          </p:cNvPr>
          <p:cNvSpPr/>
          <p:nvPr/>
        </p:nvSpPr>
        <p:spPr bwMode="white">
          <a:xfrm>
            <a:off x="1293098" y="4618777"/>
            <a:ext cx="4217984" cy="31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60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2BA31-EEE8-5BE1-F462-C33C4EBE9A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32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5BFEB4-6DD1-6FC0-5C08-5815FCAE0BC3}"/>
              </a:ext>
            </a:extLst>
          </p:cNvPr>
          <p:cNvSpPr/>
          <p:nvPr/>
        </p:nvSpPr>
        <p:spPr bwMode="white">
          <a:xfrm>
            <a:off x="864634" y="1921166"/>
            <a:ext cx="7236272" cy="31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097B00-4CDC-486A-B6AD-F0DE58FF9D4B}"/>
              </a:ext>
            </a:extLst>
          </p:cNvPr>
          <p:cNvSpPr/>
          <p:nvPr/>
        </p:nvSpPr>
        <p:spPr bwMode="white">
          <a:xfrm>
            <a:off x="855113" y="2513281"/>
            <a:ext cx="2180403" cy="31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CF967F-79F4-B3BC-3F0E-B85A66C9E1DD}"/>
              </a:ext>
            </a:extLst>
          </p:cNvPr>
          <p:cNvSpPr/>
          <p:nvPr/>
        </p:nvSpPr>
        <p:spPr bwMode="white">
          <a:xfrm>
            <a:off x="855113" y="3095845"/>
            <a:ext cx="7560000" cy="31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3B1BBB-C09B-5012-012F-9F0CF68C5ED5}"/>
              </a:ext>
            </a:extLst>
          </p:cNvPr>
          <p:cNvSpPr/>
          <p:nvPr/>
        </p:nvSpPr>
        <p:spPr bwMode="white">
          <a:xfrm>
            <a:off x="893198" y="3687959"/>
            <a:ext cx="1980453" cy="31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59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FA71F7-6B4A-E7E6-6BAB-584BE2FBFB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04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53F6D9-E515-B2EF-680D-D5891729CD52}"/>
              </a:ext>
            </a:extLst>
          </p:cNvPr>
          <p:cNvSpPr/>
          <p:nvPr/>
        </p:nvSpPr>
        <p:spPr bwMode="white">
          <a:xfrm>
            <a:off x="1283576" y="2643182"/>
            <a:ext cx="2018539" cy="2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3107F4-CCD4-7D17-8D89-BD3259671FD5}"/>
              </a:ext>
            </a:extLst>
          </p:cNvPr>
          <p:cNvSpPr/>
          <p:nvPr/>
        </p:nvSpPr>
        <p:spPr bwMode="white">
          <a:xfrm>
            <a:off x="1293098" y="3205140"/>
            <a:ext cx="3884735" cy="31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E6FCCB-5C98-F905-3FD4-0FC6F338D422}"/>
              </a:ext>
            </a:extLst>
          </p:cNvPr>
          <p:cNvSpPr/>
          <p:nvPr/>
        </p:nvSpPr>
        <p:spPr bwMode="white">
          <a:xfrm>
            <a:off x="1283576" y="5062460"/>
            <a:ext cx="2189924" cy="30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E6F510-AAE3-0B5C-4335-DE6B2AB39E78}"/>
              </a:ext>
            </a:extLst>
          </p:cNvPr>
          <p:cNvSpPr/>
          <p:nvPr/>
        </p:nvSpPr>
        <p:spPr bwMode="white">
          <a:xfrm>
            <a:off x="4130478" y="5071984"/>
            <a:ext cx="1056876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4A6517-B74C-6A8F-B9FE-4D3CAB85EE8E}"/>
              </a:ext>
            </a:extLst>
          </p:cNvPr>
          <p:cNvSpPr/>
          <p:nvPr/>
        </p:nvSpPr>
        <p:spPr bwMode="white">
          <a:xfrm>
            <a:off x="1293098" y="5633942"/>
            <a:ext cx="4046599" cy="31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39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11EC9D-4BC2-7511-CDD6-086058C212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29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687C0D-4253-545E-7FC7-50951993A073}"/>
              </a:ext>
            </a:extLst>
          </p:cNvPr>
          <p:cNvSpPr/>
          <p:nvPr/>
        </p:nvSpPr>
        <p:spPr bwMode="white">
          <a:xfrm>
            <a:off x="959848" y="4805034"/>
            <a:ext cx="2028060" cy="32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BCFCA3-B768-2CF0-4C64-E398EA04FC97}"/>
              </a:ext>
            </a:extLst>
          </p:cNvPr>
          <p:cNvSpPr/>
          <p:nvPr/>
        </p:nvSpPr>
        <p:spPr bwMode="white">
          <a:xfrm>
            <a:off x="5863375" y="4725144"/>
            <a:ext cx="2680897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389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F03C63-BE74-D799-BB31-92DC5D3B05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574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068165-7068-061A-BD3B-B93B6D02B23D}"/>
              </a:ext>
            </a:extLst>
          </p:cNvPr>
          <p:cNvSpPr/>
          <p:nvPr/>
        </p:nvSpPr>
        <p:spPr bwMode="white">
          <a:xfrm>
            <a:off x="2654659" y="2997675"/>
            <a:ext cx="1133047" cy="33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7C6DDB-A37B-A425-E8AE-DFA366AF1BC6}"/>
              </a:ext>
            </a:extLst>
          </p:cNvPr>
          <p:cNvSpPr/>
          <p:nvPr/>
        </p:nvSpPr>
        <p:spPr bwMode="white">
          <a:xfrm>
            <a:off x="6234710" y="2997675"/>
            <a:ext cx="1133047" cy="33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FE1A54-594E-A2B7-AD56-A3D18CB900E2}"/>
              </a:ext>
            </a:extLst>
          </p:cNvPr>
          <p:cNvSpPr/>
          <p:nvPr/>
        </p:nvSpPr>
        <p:spPr bwMode="white">
          <a:xfrm>
            <a:off x="9053047" y="3016747"/>
            <a:ext cx="771234" cy="29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88F7ED-062F-FCF8-6EEE-ADF9086C7523}"/>
              </a:ext>
            </a:extLst>
          </p:cNvPr>
          <p:cNvSpPr/>
          <p:nvPr/>
        </p:nvSpPr>
        <p:spPr bwMode="white">
          <a:xfrm>
            <a:off x="2273803" y="3760547"/>
            <a:ext cx="390377" cy="29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78AEAE-3C3B-0CA8-206E-8899A018DB31}"/>
              </a:ext>
            </a:extLst>
          </p:cNvPr>
          <p:cNvSpPr/>
          <p:nvPr/>
        </p:nvSpPr>
        <p:spPr bwMode="white">
          <a:xfrm>
            <a:off x="5472997" y="3751011"/>
            <a:ext cx="780755" cy="32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9DF3CF-3FA6-FEA6-6B6E-45E6BE31B232}"/>
              </a:ext>
            </a:extLst>
          </p:cNvPr>
          <p:cNvSpPr/>
          <p:nvPr/>
        </p:nvSpPr>
        <p:spPr bwMode="white">
          <a:xfrm>
            <a:off x="9053047" y="3751011"/>
            <a:ext cx="771234" cy="32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7D92DBF-6B30-C20E-008A-1D1242716B29}"/>
              </a:ext>
            </a:extLst>
          </p:cNvPr>
          <p:cNvSpPr/>
          <p:nvPr/>
        </p:nvSpPr>
        <p:spPr bwMode="white">
          <a:xfrm>
            <a:off x="3978136" y="4523418"/>
            <a:ext cx="428463" cy="27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CF5C0AB-DFC9-1614-29F8-B1BFD2F9EB8C}"/>
              </a:ext>
            </a:extLst>
          </p:cNvPr>
          <p:cNvSpPr/>
          <p:nvPr/>
        </p:nvSpPr>
        <p:spPr bwMode="white">
          <a:xfrm>
            <a:off x="8586498" y="4523418"/>
            <a:ext cx="428463" cy="27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18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145C42-16AA-E26D-1C91-5A9A26C321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0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E6B9D0-2CDD-CAC9-CB49-1308FB22B2A7}"/>
              </a:ext>
            </a:extLst>
          </p:cNvPr>
          <p:cNvSpPr/>
          <p:nvPr/>
        </p:nvSpPr>
        <p:spPr bwMode="white">
          <a:xfrm>
            <a:off x="7148765" y="1490995"/>
            <a:ext cx="1571032" cy="2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F4F3B8-D67E-7E07-3675-65FE6FE8B4B5}"/>
              </a:ext>
            </a:extLst>
          </p:cNvPr>
          <p:cNvSpPr/>
          <p:nvPr/>
        </p:nvSpPr>
        <p:spPr bwMode="white">
          <a:xfrm>
            <a:off x="10195617" y="1490995"/>
            <a:ext cx="542721" cy="2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86A2EC-F7C5-F13E-AC09-8E367661F6D5}"/>
              </a:ext>
            </a:extLst>
          </p:cNvPr>
          <p:cNvSpPr/>
          <p:nvPr/>
        </p:nvSpPr>
        <p:spPr bwMode="white">
          <a:xfrm>
            <a:off x="712292" y="2234767"/>
            <a:ext cx="999748" cy="2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EE6204-8E92-CDE6-FC4C-C3C668F76AA6}"/>
              </a:ext>
            </a:extLst>
          </p:cNvPr>
          <p:cNvSpPr/>
          <p:nvPr/>
        </p:nvSpPr>
        <p:spPr bwMode="white">
          <a:xfrm>
            <a:off x="3349722" y="3731847"/>
            <a:ext cx="257078" cy="2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CDE44F-65F3-7EE4-2783-43C6CD45572E}"/>
              </a:ext>
            </a:extLst>
          </p:cNvPr>
          <p:cNvSpPr/>
          <p:nvPr/>
        </p:nvSpPr>
        <p:spPr bwMode="white">
          <a:xfrm>
            <a:off x="4673198" y="3741383"/>
            <a:ext cx="238035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338E3A-017A-E973-EEE1-F598F7D9D9CB}"/>
              </a:ext>
            </a:extLst>
          </p:cNvPr>
          <p:cNvSpPr/>
          <p:nvPr/>
        </p:nvSpPr>
        <p:spPr bwMode="white">
          <a:xfrm>
            <a:off x="8443677" y="3741383"/>
            <a:ext cx="238035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9C85DE-94D9-935E-9AF0-89CEE99429F7}"/>
              </a:ext>
            </a:extLst>
          </p:cNvPr>
          <p:cNvSpPr/>
          <p:nvPr/>
        </p:nvSpPr>
        <p:spPr bwMode="white">
          <a:xfrm>
            <a:off x="9757632" y="3731847"/>
            <a:ext cx="247557" cy="2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B7312E8-B3E0-1F8C-0E5D-1CED65B04DB3}"/>
              </a:ext>
            </a:extLst>
          </p:cNvPr>
          <p:cNvSpPr/>
          <p:nvPr/>
        </p:nvSpPr>
        <p:spPr bwMode="white">
          <a:xfrm>
            <a:off x="3359244" y="4475620"/>
            <a:ext cx="247556" cy="2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C743AA9-C24B-155A-AC5A-42D3D8D4107B}"/>
              </a:ext>
            </a:extLst>
          </p:cNvPr>
          <p:cNvSpPr/>
          <p:nvPr/>
        </p:nvSpPr>
        <p:spPr bwMode="white">
          <a:xfrm>
            <a:off x="8434156" y="4485155"/>
            <a:ext cx="238035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F063ED1-E519-106B-BA76-8A2397E756EE}"/>
              </a:ext>
            </a:extLst>
          </p:cNvPr>
          <p:cNvSpPr/>
          <p:nvPr/>
        </p:nvSpPr>
        <p:spPr bwMode="white">
          <a:xfrm>
            <a:off x="9757632" y="4485155"/>
            <a:ext cx="247557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0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40423A-62EF-551D-CB20-40C0A9B6D1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58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52225E-E3F4-68EF-BD31-1ADAECF0F873}"/>
              </a:ext>
            </a:extLst>
          </p:cNvPr>
          <p:cNvSpPr/>
          <p:nvPr/>
        </p:nvSpPr>
        <p:spPr bwMode="white">
          <a:xfrm>
            <a:off x="8472241" y="2214825"/>
            <a:ext cx="447506" cy="27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CFCC01-21F2-FE26-0A75-A6DE3EADF811}"/>
              </a:ext>
            </a:extLst>
          </p:cNvPr>
          <p:cNvSpPr/>
          <p:nvPr/>
        </p:nvSpPr>
        <p:spPr bwMode="white">
          <a:xfrm>
            <a:off x="5092141" y="2929363"/>
            <a:ext cx="1847153" cy="3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D28ADD-C32B-DB5B-86A3-12E78CDBBD68}"/>
              </a:ext>
            </a:extLst>
          </p:cNvPr>
          <p:cNvSpPr/>
          <p:nvPr/>
        </p:nvSpPr>
        <p:spPr bwMode="white">
          <a:xfrm>
            <a:off x="6072846" y="3720118"/>
            <a:ext cx="238035" cy="26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6C2ADD-D4B8-1FCE-9BE7-0AC7CC8F97FC}"/>
              </a:ext>
            </a:extLst>
          </p:cNvPr>
          <p:cNvSpPr/>
          <p:nvPr/>
        </p:nvSpPr>
        <p:spPr bwMode="white">
          <a:xfrm>
            <a:off x="9367254" y="3710591"/>
            <a:ext cx="437984" cy="27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A15A64-5935-539B-D089-E19F46882A0B}"/>
              </a:ext>
            </a:extLst>
          </p:cNvPr>
          <p:cNvSpPr/>
          <p:nvPr/>
        </p:nvSpPr>
        <p:spPr bwMode="white">
          <a:xfrm>
            <a:off x="8234206" y="4463237"/>
            <a:ext cx="247556" cy="26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A32CDE-17C9-F989-25B4-459ADC1513D0}"/>
              </a:ext>
            </a:extLst>
          </p:cNvPr>
          <p:cNvSpPr/>
          <p:nvPr/>
        </p:nvSpPr>
        <p:spPr bwMode="white">
          <a:xfrm>
            <a:off x="9805239" y="4463237"/>
            <a:ext cx="238035" cy="26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0DC7EA8-2B93-864D-9276-1C3DBC69C9B2}"/>
              </a:ext>
            </a:extLst>
          </p:cNvPr>
          <p:cNvSpPr/>
          <p:nvPr/>
        </p:nvSpPr>
        <p:spPr bwMode="white">
          <a:xfrm>
            <a:off x="6548916" y="5206356"/>
            <a:ext cx="380856" cy="27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00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A12DD014-B04C-A951-C0B6-5A6F4D257F0C}"/>
              </a:ext>
            </a:extLst>
          </p:cNvPr>
          <p:cNvGrpSpPr/>
          <p:nvPr/>
        </p:nvGrpSpPr>
        <p:grpSpPr>
          <a:xfrm>
            <a:off x="1141736" y="3543741"/>
            <a:ext cx="11340000" cy="3045329"/>
            <a:chOff x="1141736" y="3543741"/>
            <a:chExt cx="11340000" cy="3045329"/>
          </a:xfrm>
        </p:grpSpPr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A5C3A603-A8F6-64C1-A9C1-F79567CC20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1736" y="3543741"/>
              <a:ext cx="11340000" cy="284577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3FA207B-0863-91C4-D059-47A6C314C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55784" y="5022391"/>
              <a:ext cx="1944216" cy="1566679"/>
            </a:xfrm>
            <a:prstGeom prst="rect">
              <a:avLst/>
            </a:prstGeom>
          </p:spPr>
        </p:pic>
      </p:grpSp>
      <p:pic>
        <p:nvPicPr>
          <p:cNvPr id="3" name="img_16777215">
            <a:extLst>
              <a:ext uri="{FF2B5EF4-FFF2-40B4-BE49-F238E27FC236}">
                <a16:creationId xmlns:a16="http://schemas.microsoft.com/office/drawing/2014/main" id="{364FC881-51D0-8FE0-E750-9DCAD8F72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974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A9DD1B-BCA3-0FAB-F836-33F6852566DB}"/>
              </a:ext>
            </a:extLst>
          </p:cNvPr>
          <p:cNvSpPr/>
          <p:nvPr/>
        </p:nvSpPr>
        <p:spPr bwMode="white">
          <a:xfrm>
            <a:off x="7063073" y="2321820"/>
            <a:ext cx="418942" cy="353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4D47DC-10E0-F5D6-F8E1-95BFD2CAD187}"/>
              </a:ext>
            </a:extLst>
          </p:cNvPr>
          <p:cNvSpPr/>
          <p:nvPr/>
        </p:nvSpPr>
        <p:spPr bwMode="white">
          <a:xfrm>
            <a:off x="6968839" y="3639236"/>
            <a:ext cx="418942" cy="36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3F627D-92D7-D8D1-4B10-CFCC39BDB458}"/>
              </a:ext>
            </a:extLst>
          </p:cNvPr>
          <p:cNvSpPr/>
          <p:nvPr/>
        </p:nvSpPr>
        <p:spPr bwMode="white">
          <a:xfrm>
            <a:off x="7721030" y="5081225"/>
            <a:ext cx="418942" cy="35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75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8BDA7B-A792-4059-0CD7-7D982DDAE8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>
            <a:fillRect/>
          </a:stretch>
        </p:blipFill>
        <p:spPr>
          <a:xfrm>
            <a:off x="360000" y="1224000"/>
            <a:ext cx="9552424" cy="21558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95D702-BCF7-D090-6D91-434786CED53B}"/>
              </a:ext>
            </a:extLst>
          </p:cNvPr>
          <p:cNvSpPr/>
          <p:nvPr/>
        </p:nvSpPr>
        <p:spPr bwMode="white">
          <a:xfrm>
            <a:off x="7129722" y="2111159"/>
            <a:ext cx="418942" cy="36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3188B6-251A-54D9-980A-DEB8E29152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06734"/>
            <a:ext cx="11340000" cy="221050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3D05A7-8917-C502-0647-6845D0795C58}"/>
              </a:ext>
            </a:extLst>
          </p:cNvPr>
          <p:cNvSpPr/>
          <p:nvPr/>
        </p:nvSpPr>
        <p:spPr bwMode="white">
          <a:xfrm>
            <a:off x="6368010" y="4311899"/>
            <a:ext cx="418942" cy="36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25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2CE4E1-5DB1-75BA-DB92-C45D5364E3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62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56962E-A58B-FB6A-8A0F-15B1007238A0}"/>
              </a:ext>
            </a:extLst>
          </p:cNvPr>
          <p:cNvSpPr/>
          <p:nvPr/>
        </p:nvSpPr>
        <p:spPr bwMode="white">
          <a:xfrm>
            <a:off x="2635617" y="3025781"/>
            <a:ext cx="437984" cy="2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8602E8-AA0D-10BB-4ACB-BD8312F03D24}"/>
              </a:ext>
            </a:extLst>
          </p:cNvPr>
          <p:cNvSpPr/>
          <p:nvPr/>
        </p:nvSpPr>
        <p:spPr bwMode="white">
          <a:xfrm>
            <a:off x="5387304" y="3025781"/>
            <a:ext cx="437984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8922C4-04F1-4A2D-1964-7D411143F3CD}"/>
              </a:ext>
            </a:extLst>
          </p:cNvPr>
          <p:cNvSpPr/>
          <p:nvPr/>
        </p:nvSpPr>
        <p:spPr bwMode="white">
          <a:xfrm>
            <a:off x="8158035" y="3025781"/>
            <a:ext cx="428463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2A78EB-EFAF-5BF8-88A4-2240322A664C}"/>
              </a:ext>
            </a:extLst>
          </p:cNvPr>
          <p:cNvSpPr/>
          <p:nvPr/>
        </p:nvSpPr>
        <p:spPr bwMode="white">
          <a:xfrm>
            <a:off x="10909722" y="3025781"/>
            <a:ext cx="437984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0AB8A4-E7C8-589A-3F94-619A51C4BD90}"/>
              </a:ext>
            </a:extLst>
          </p:cNvPr>
          <p:cNvSpPr/>
          <p:nvPr/>
        </p:nvSpPr>
        <p:spPr bwMode="white">
          <a:xfrm>
            <a:off x="2635617" y="3750306"/>
            <a:ext cx="428463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AD841AB-5722-1C15-AE46-54A3F62CD5B0}"/>
              </a:ext>
            </a:extLst>
          </p:cNvPr>
          <p:cNvSpPr/>
          <p:nvPr/>
        </p:nvSpPr>
        <p:spPr bwMode="white">
          <a:xfrm>
            <a:off x="5396826" y="3750306"/>
            <a:ext cx="380856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E2C422-488E-63A1-A542-0C1B763B1904}"/>
              </a:ext>
            </a:extLst>
          </p:cNvPr>
          <p:cNvSpPr/>
          <p:nvPr/>
        </p:nvSpPr>
        <p:spPr bwMode="white">
          <a:xfrm>
            <a:off x="8158035" y="3750306"/>
            <a:ext cx="428463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05D1505-1175-3310-081D-05F4EE25BEDA}"/>
              </a:ext>
            </a:extLst>
          </p:cNvPr>
          <p:cNvSpPr/>
          <p:nvPr/>
        </p:nvSpPr>
        <p:spPr bwMode="white">
          <a:xfrm>
            <a:off x="10909722" y="3750306"/>
            <a:ext cx="428463" cy="2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B5631E0-05EE-1323-52BF-671E4E79FE6D}"/>
              </a:ext>
            </a:extLst>
          </p:cNvPr>
          <p:cNvSpPr/>
          <p:nvPr/>
        </p:nvSpPr>
        <p:spPr bwMode="white">
          <a:xfrm>
            <a:off x="2826045" y="4474832"/>
            <a:ext cx="437984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AC6B721-22C7-20A5-6C12-B3D6C3F3026B}"/>
              </a:ext>
            </a:extLst>
          </p:cNvPr>
          <p:cNvSpPr/>
          <p:nvPr/>
        </p:nvSpPr>
        <p:spPr bwMode="white">
          <a:xfrm>
            <a:off x="5415869" y="4474832"/>
            <a:ext cx="361813" cy="2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18A65EC-904A-5B32-DF39-0650395A9747}"/>
              </a:ext>
            </a:extLst>
          </p:cNvPr>
          <p:cNvSpPr/>
          <p:nvPr/>
        </p:nvSpPr>
        <p:spPr bwMode="white">
          <a:xfrm>
            <a:off x="8338942" y="4474832"/>
            <a:ext cx="437984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4C0D0CE-A044-2A49-70A8-06584B3CFFF9}"/>
              </a:ext>
            </a:extLst>
          </p:cNvPr>
          <p:cNvSpPr/>
          <p:nvPr/>
        </p:nvSpPr>
        <p:spPr bwMode="white">
          <a:xfrm>
            <a:off x="10938287" y="4474832"/>
            <a:ext cx="399899" cy="2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60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0B0255-E52B-1D33-AA6F-61CAA97DFB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16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317A41-AA77-0FCD-14E0-B97BF0572548}"/>
              </a:ext>
            </a:extLst>
          </p:cNvPr>
          <p:cNvSpPr/>
          <p:nvPr/>
        </p:nvSpPr>
        <p:spPr bwMode="white">
          <a:xfrm>
            <a:off x="1664433" y="2368413"/>
            <a:ext cx="390377" cy="28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98948F-67F4-FA8F-7402-16B452CD33B6}"/>
              </a:ext>
            </a:extLst>
          </p:cNvPr>
          <p:cNvSpPr/>
          <p:nvPr/>
        </p:nvSpPr>
        <p:spPr bwMode="white">
          <a:xfrm>
            <a:off x="4996926" y="2377950"/>
            <a:ext cx="399899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D3D795-DB7E-CC26-B0AD-135ECC8F2AE8}"/>
              </a:ext>
            </a:extLst>
          </p:cNvPr>
          <p:cNvSpPr/>
          <p:nvPr/>
        </p:nvSpPr>
        <p:spPr bwMode="white">
          <a:xfrm>
            <a:off x="8329420" y="2377950"/>
            <a:ext cx="399899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F25B9A-0867-618E-39BC-7E4743CF4B34}"/>
              </a:ext>
            </a:extLst>
          </p:cNvPr>
          <p:cNvSpPr/>
          <p:nvPr/>
        </p:nvSpPr>
        <p:spPr bwMode="white">
          <a:xfrm>
            <a:off x="1283576" y="3293481"/>
            <a:ext cx="399899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5D413A-7139-5C48-1CD8-D7921C783110}"/>
              </a:ext>
            </a:extLst>
          </p:cNvPr>
          <p:cNvSpPr/>
          <p:nvPr/>
        </p:nvSpPr>
        <p:spPr bwMode="white">
          <a:xfrm>
            <a:off x="5025491" y="3284984"/>
            <a:ext cx="371334" cy="21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C3E3E6-FED7-898B-C6EB-A1FC9BD68532}"/>
              </a:ext>
            </a:extLst>
          </p:cNvPr>
          <p:cNvSpPr/>
          <p:nvPr/>
        </p:nvSpPr>
        <p:spPr bwMode="white">
          <a:xfrm>
            <a:off x="8329420" y="3293481"/>
            <a:ext cx="399899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81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28F5E-DFAC-53E4-E8F4-9AA1652DF0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23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BD3405-B3E5-1074-4E2E-3233F806D2A5}"/>
              </a:ext>
            </a:extLst>
          </p:cNvPr>
          <p:cNvSpPr/>
          <p:nvPr/>
        </p:nvSpPr>
        <p:spPr bwMode="white">
          <a:xfrm>
            <a:off x="893198" y="3016308"/>
            <a:ext cx="247556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FC1A6F-C4D1-435A-CF74-C61278AB809F}"/>
              </a:ext>
            </a:extLst>
          </p:cNvPr>
          <p:cNvSpPr/>
          <p:nvPr/>
        </p:nvSpPr>
        <p:spPr bwMode="white">
          <a:xfrm>
            <a:off x="1816775" y="3016308"/>
            <a:ext cx="238035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280437-B216-290A-2B76-080CF732977A}"/>
              </a:ext>
            </a:extLst>
          </p:cNvPr>
          <p:cNvSpPr/>
          <p:nvPr/>
        </p:nvSpPr>
        <p:spPr bwMode="white">
          <a:xfrm>
            <a:off x="2645138" y="3016308"/>
            <a:ext cx="428463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7ADE40-DC02-B733-CDDD-8ACFD721F38E}"/>
              </a:ext>
            </a:extLst>
          </p:cNvPr>
          <p:cNvSpPr/>
          <p:nvPr/>
        </p:nvSpPr>
        <p:spPr bwMode="white">
          <a:xfrm>
            <a:off x="5910982" y="3016308"/>
            <a:ext cx="238035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86E04F-683D-3395-80C8-F53BADDB64BC}"/>
              </a:ext>
            </a:extLst>
          </p:cNvPr>
          <p:cNvSpPr/>
          <p:nvPr/>
        </p:nvSpPr>
        <p:spPr bwMode="white">
          <a:xfrm>
            <a:off x="6825037" y="3016308"/>
            <a:ext cx="247556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EDDA85-1E5B-BCDB-A7E9-A41FB9FC566E}"/>
              </a:ext>
            </a:extLst>
          </p:cNvPr>
          <p:cNvSpPr/>
          <p:nvPr/>
        </p:nvSpPr>
        <p:spPr bwMode="white">
          <a:xfrm>
            <a:off x="7653400" y="3016308"/>
            <a:ext cx="437984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72CDBB-AE4D-AEF7-2EAB-DCFB58575613}"/>
              </a:ext>
            </a:extLst>
          </p:cNvPr>
          <p:cNvSpPr/>
          <p:nvPr/>
        </p:nvSpPr>
        <p:spPr bwMode="white">
          <a:xfrm>
            <a:off x="807506" y="3931530"/>
            <a:ext cx="437984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5CC0D71-9D06-DC7D-44EF-074A32752B28}"/>
              </a:ext>
            </a:extLst>
          </p:cNvPr>
          <p:cNvSpPr/>
          <p:nvPr/>
        </p:nvSpPr>
        <p:spPr bwMode="white">
          <a:xfrm>
            <a:off x="1816775" y="3931530"/>
            <a:ext cx="238035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234A6D-DB9B-753B-B074-C6236819DA14}"/>
              </a:ext>
            </a:extLst>
          </p:cNvPr>
          <p:cNvSpPr/>
          <p:nvPr/>
        </p:nvSpPr>
        <p:spPr bwMode="white">
          <a:xfrm>
            <a:off x="2730831" y="3931530"/>
            <a:ext cx="247556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310257-06EC-FCCA-1D6C-C992BEC6263A}"/>
              </a:ext>
            </a:extLst>
          </p:cNvPr>
          <p:cNvSpPr/>
          <p:nvPr/>
        </p:nvSpPr>
        <p:spPr bwMode="white">
          <a:xfrm>
            <a:off x="5815768" y="3931530"/>
            <a:ext cx="437984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4E0048A-5C8D-13AA-77C7-BA69C3200FC2}"/>
              </a:ext>
            </a:extLst>
          </p:cNvPr>
          <p:cNvSpPr/>
          <p:nvPr/>
        </p:nvSpPr>
        <p:spPr bwMode="white">
          <a:xfrm>
            <a:off x="6825037" y="3931530"/>
            <a:ext cx="247556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B16352C-7B6C-4A10-5EC9-BCCD00AC1D89}"/>
              </a:ext>
            </a:extLst>
          </p:cNvPr>
          <p:cNvSpPr/>
          <p:nvPr/>
        </p:nvSpPr>
        <p:spPr bwMode="white">
          <a:xfrm>
            <a:off x="7748614" y="3931530"/>
            <a:ext cx="238035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98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2025-07-24T16:11:30Z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