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19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3317E-FF20-7D51-3815-2DFF2FD3A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>
            <a:fillRect/>
          </a:stretch>
        </p:blipFill>
        <p:spPr>
          <a:xfrm>
            <a:off x="3372016" y="2711822"/>
            <a:ext cx="5447968" cy="14343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3DFD3-11CF-B49C-7027-EF9076741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2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32C61-491E-5E44-4151-A7CDEDAB5249}"/>
              </a:ext>
            </a:extLst>
          </p:cNvPr>
          <p:cNvSpPr/>
          <p:nvPr/>
        </p:nvSpPr>
        <p:spPr bwMode="white">
          <a:xfrm>
            <a:off x="2445188" y="2091420"/>
            <a:ext cx="39037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F1FDC-D69A-01DD-CDA8-01590347CFBC}"/>
              </a:ext>
            </a:extLst>
          </p:cNvPr>
          <p:cNvSpPr/>
          <p:nvPr/>
        </p:nvSpPr>
        <p:spPr bwMode="white">
          <a:xfrm>
            <a:off x="5282569" y="2091420"/>
            <a:ext cx="409420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72BBDC-3173-0E80-4DC5-75F47FD4F7B9}"/>
              </a:ext>
            </a:extLst>
          </p:cNvPr>
          <p:cNvSpPr/>
          <p:nvPr/>
        </p:nvSpPr>
        <p:spPr bwMode="white">
          <a:xfrm>
            <a:off x="8138992" y="2091420"/>
            <a:ext cx="39037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5E0C75-2D13-A453-C151-CD44710B2F1F}"/>
              </a:ext>
            </a:extLst>
          </p:cNvPr>
          <p:cNvSpPr/>
          <p:nvPr/>
        </p:nvSpPr>
        <p:spPr bwMode="white">
          <a:xfrm>
            <a:off x="10995415" y="2091420"/>
            <a:ext cx="409420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8CFFC1-9100-B4A4-9FA7-89B3FDE88EE1}"/>
              </a:ext>
            </a:extLst>
          </p:cNvPr>
          <p:cNvSpPr/>
          <p:nvPr/>
        </p:nvSpPr>
        <p:spPr bwMode="white">
          <a:xfrm>
            <a:off x="2426146" y="2720538"/>
            <a:ext cx="409420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E77AD0-5086-A207-2F00-1CA66570CD6D}"/>
              </a:ext>
            </a:extLst>
          </p:cNvPr>
          <p:cNvSpPr/>
          <p:nvPr/>
        </p:nvSpPr>
        <p:spPr bwMode="white">
          <a:xfrm>
            <a:off x="5292090" y="2720538"/>
            <a:ext cx="39037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C08A91-ADC0-C024-7E16-3E8B3CBC924A}"/>
              </a:ext>
            </a:extLst>
          </p:cNvPr>
          <p:cNvSpPr/>
          <p:nvPr/>
        </p:nvSpPr>
        <p:spPr bwMode="white">
          <a:xfrm>
            <a:off x="8138992" y="2720538"/>
            <a:ext cx="39989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E4654C-8C1F-4F94-2DE2-9D39C2B828B7}"/>
              </a:ext>
            </a:extLst>
          </p:cNvPr>
          <p:cNvSpPr/>
          <p:nvPr/>
        </p:nvSpPr>
        <p:spPr bwMode="white">
          <a:xfrm>
            <a:off x="10995415" y="2720538"/>
            <a:ext cx="39989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F7B34F-1C52-8B91-2A43-5FD7B4F75A38}"/>
              </a:ext>
            </a:extLst>
          </p:cNvPr>
          <p:cNvSpPr/>
          <p:nvPr/>
        </p:nvSpPr>
        <p:spPr bwMode="white">
          <a:xfrm>
            <a:off x="2445188" y="3349657"/>
            <a:ext cx="39037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285091-A689-E55D-8BE5-354819A9951C}"/>
              </a:ext>
            </a:extLst>
          </p:cNvPr>
          <p:cNvSpPr/>
          <p:nvPr/>
        </p:nvSpPr>
        <p:spPr bwMode="white">
          <a:xfrm>
            <a:off x="5292090" y="3349657"/>
            <a:ext cx="39037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B7F8F6-1587-F954-3198-1FBC240C44C9}"/>
              </a:ext>
            </a:extLst>
          </p:cNvPr>
          <p:cNvSpPr/>
          <p:nvPr/>
        </p:nvSpPr>
        <p:spPr bwMode="white">
          <a:xfrm>
            <a:off x="8138992" y="3349657"/>
            <a:ext cx="409420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78F2C4-0748-F6F6-67C5-2FAE0CFE5FD8}"/>
              </a:ext>
            </a:extLst>
          </p:cNvPr>
          <p:cNvSpPr/>
          <p:nvPr/>
        </p:nvSpPr>
        <p:spPr bwMode="white">
          <a:xfrm>
            <a:off x="10995415" y="3349657"/>
            <a:ext cx="39989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EE6AE3-A141-B6BB-2128-BAA394BEC424}"/>
              </a:ext>
            </a:extLst>
          </p:cNvPr>
          <p:cNvSpPr/>
          <p:nvPr/>
        </p:nvSpPr>
        <p:spPr bwMode="white">
          <a:xfrm>
            <a:off x="2626095" y="3978775"/>
            <a:ext cx="390377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A71AD8-30B2-83F7-15F5-60D6F550A776}"/>
              </a:ext>
            </a:extLst>
          </p:cNvPr>
          <p:cNvSpPr/>
          <p:nvPr/>
        </p:nvSpPr>
        <p:spPr bwMode="white">
          <a:xfrm>
            <a:off x="5282569" y="3978775"/>
            <a:ext cx="409420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98CCEA8-1CF8-C8A1-2796-27354994F99A}"/>
              </a:ext>
            </a:extLst>
          </p:cNvPr>
          <p:cNvSpPr/>
          <p:nvPr/>
        </p:nvSpPr>
        <p:spPr bwMode="white">
          <a:xfrm>
            <a:off x="8138992" y="3978775"/>
            <a:ext cx="399899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B52857-2CD2-8B51-1DFE-2E04EE5926A9}"/>
              </a:ext>
            </a:extLst>
          </p:cNvPr>
          <p:cNvSpPr/>
          <p:nvPr/>
        </p:nvSpPr>
        <p:spPr bwMode="white">
          <a:xfrm>
            <a:off x="10995415" y="3978775"/>
            <a:ext cx="399899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84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626873F-002A-8BA3-2D26-C054CA83B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671" y="1259812"/>
            <a:ext cx="11295186" cy="5388998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6EEA73A-C999-FF83-9EC6-744E32FC09CB}"/>
              </a:ext>
            </a:extLst>
          </p:cNvPr>
          <p:cNvCxnSpPr>
            <a:cxnSpLocks/>
          </p:cNvCxnSpPr>
          <p:nvPr/>
        </p:nvCxnSpPr>
        <p:spPr>
          <a:xfrm>
            <a:off x="2063552" y="3284984"/>
            <a:ext cx="8352928" cy="19442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C898BDE-4D70-A10F-804E-0E38CDCBDC5C}"/>
              </a:ext>
            </a:extLst>
          </p:cNvPr>
          <p:cNvCxnSpPr>
            <a:cxnSpLocks/>
          </p:cNvCxnSpPr>
          <p:nvPr/>
        </p:nvCxnSpPr>
        <p:spPr>
          <a:xfrm>
            <a:off x="4223792" y="3284984"/>
            <a:ext cx="2088232" cy="19442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1872E31-9B09-072E-92EA-38D6E5444B8B}"/>
              </a:ext>
            </a:extLst>
          </p:cNvPr>
          <p:cNvCxnSpPr>
            <a:cxnSpLocks/>
          </p:cNvCxnSpPr>
          <p:nvPr/>
        </p:nvCxnSpPr>
        <p:spPr>
          <a:xfrm flipH="1">
            <a:off x="4223792" y="3284984"/>
            <a:ext cx="2166844" cy="19442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C8D0E69-FD0B-2C28-AF06-47B7874E6805}"/>
              </a:ext>
            </a:extLst>
          </p:cNvPr>
          <p:cNvCxnSpPr>
            <a:cxnSpLocks/>
          </p:cNvCxnSpPr>
          <p:nvPr/>
        </p:nvCxnSpPr>
        <p:spPr>
          <a:xfrm flipH="1">
            <a:off x="2060250" y="3284984"/>
            <a:ext cx="6361965" cy="19442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4DE7DC-AB09-31BB-53F5-2F5FAE2C37E9}"/>
              </a:ext>
            </a:extLst>
          </p:cNvPr>
          <p:cNvCxnSpPr>
            <a:cxnSpLocks/>
          </p:cNvCxnSpPr>
          <p:nvPr/>
        </p:nvCxnSpPr>
        <p:spPr>
          <a:xfrm flipH="1">
            <a:off x="8461946" y="3284984"/>
            <a:ext cx="2123811" cy="19442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80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E2FB9-8C4C-632A-B6BF-D745D8F18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4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E68A1-7707-0D38-7FB6-486A8C7B1357}"/>
              </a:ext>
            </a:extLst>
          </p:cNvPr>
          <p:cNvSpPr/>
          <p:nvPr/>
        </p:nvSpPr>
        <p:spPr bwMode="white">
          <a:xfrm>
            <a:off x="2283324" y="2281150"/>
            <a:ext cx="371335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67FD3-60D9-E642-C20F-71D9ED237C81}"/>
              </a:ext>
            </a:extLst>
          </p:cNvPr>
          <p:cNvSpPr/>
          <p:nvPr/>
        </p:nvSpPr>
        <p:spPr bwMode="white">
          <a:xfrm>
            <a:off x="5806246" y="2281150"/>
            <a:ext cx="371335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E3F1C2-0DAC-864F-F664-FC14A4FEB9F8}"/>
              </a:ext>
            </a:extLst>
          </p:cNvPr>
          <p:cNvSpPr/>
          <p:nvPr/>
        </p:nvSpPr>
        <p:spPr bwMode="white">
          <a:xfrm>
            <a:off x="2283324" y="3052584"/>
            <a:ext cx="380856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416378-8FC0-0136-0F60-945D019FC3DE}"/>
              </a:ext>
            </a:extLst>
          </p:cNvPr>
          <p:cNvSpPr/>
          <p:nvPr/>
        </p:nvSpPr>
        <p:spPr bwMode="white">
          <a:xfrm>
            <a:off x="5806246" y="3062108"/>
            <a:ext cx="380856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EBAB82-20EB-E454-B715-D4D648424E24}"/>
              </a:ext>
            </a:extLst>
          </p:cNvPr>
          <p:cNvSpPr/>
          <p:nvPr/>
        </p:nvSpPr>
        <p:spPr bwMode="white">
          <a:xfrm>
            <a:off x="9148261" y="3052584"/>
            <a:ext cx="380856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B6BDEA-9819-C027-1751-1A789A0CE648}"/>
              </a:ext>
            </a:extLst>
          </p:cNvPr>
          <p:cNvSpPr/>
          <p:nvPr/>
        </p:nvSpPr>
        <p:spPr bwMode="white">
          <a:xfrm>
            <a:off x="9329168" y="2281150"/>
            <a:ext cx="380856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5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543DD-A22F-D758-E623-447EFBC866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02930-025F-BEE7-509A-07D0C990ADE0}"/>
              </a:ext>
            </a:extLst>
          </p:cNvPr>
          <p:cNvSpPr/>
          <p:nvPr/>
        </p:nvSpPr>
        <p:spPr bwMode="white">
          <a:xfrm>
            <a:off x="3321158" y="2195665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6A93A0-6BC6-BB6B-5383-5F0744388A01}"/>
              </a:ext>
            </a:extLst>
          </p:cNvPr>
          <p:cNvSpPr/>
          <p:nvPr/>
        </p:nvSpPr>
        <p:spPr bwMode="white">
          <a:xfrm>
            <a:off x="4254256" y="2195665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C8F96-CD9A-1032-0310-4A4C026E934F}"/>
              </a:ext>
            </a:extLst>
          </p:cNvPr>
          <p:cNvSpPr/>
          <p:nvPr/>
        </p:nvSpPr>
        <p:spPr bwMode="white">
          <a:xfrm>
            <a:off x="8938790" y="2195665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A7CF0A-F72D-8A52-E744-305081471441}"/>
              </a:ext>
            </a:extLst>
          </p:cNvPr>
          <p:cNvSpPr/>
          <p:nvPr/>
        </p:nvSpPr>
        <p:spPr bwMode="white">
          <a:xfrm>
            <a:off x="9871889" y="2195665"/>
            <a:ext cx="21899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DE6907-DD39-73F5-F2F2-206BB68EB9AF}"/>
              </a:ext>
            </a:extLst>
          </p:cNvPr>
          <p:cNvSpPr/>
          <p:nvPr/>
        </p:nvSpPr>
        <p:spPr bwMode="white">
          <a:xfrm>
            <a:off x="2787959" y="3043490"/>
            <a:ext cx="21899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860BE2-EA5F-5FD2-8C3A-2655AB0C7D9F}"/>
              </a:ext>
            </a:extLst>
          </p:cNvPr>
          <p:cNvSpPr/>
          <p:nvPr/>
        </p:nvSpPr>
        <p:spPr bwMode="white">
          <a:xfrm>
            <a:off x="3721057" y="3043490"/>
            <a:ext cx="21899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BEFC4C-9912-B094-12A5-7669BA889B20}"/>
              </a:ext>
            </a:extLst>
          </p:cNvPr>
          <p:cNvSpPr/>
          <p:nvPr/>
        </p:nvSpPr>
        <p:spPr bwMode="white">
          <a:xfrm>
            <a:off x="7329672" y="304349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8F1253-900B-FAFB-0855-D6D433B01853}"/>
              </a:ext>
            </a:extLst>
          </p:cNvPr>
          <p:cNvSpPr/>
          <p:nvPr/>
        </p:nvSpPr>
        <p:spPr bwMode="white">
          <a:xfrm>
            <a:off x="8262770" y="304349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033760-82E1-929F-8983-28E51C548B67}"/>
              </a:ext>
            </a:extLst>
          </p:cNvPr>
          <p:cNvSpPr/>
          <p:nvPr/>
        </p:nvSpPr>
        <p:spPr bwMode="white">
          <a:xfrm>
            <a:off x="3321158" y="3891316"/>
            <a:ext cx="228513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D1DA85-A60B-DB43-8C76-740885BB4536}"/>
              </a:ext>
            </a:extLst>
          </p:cNvPr>
          <p:cNvSpPr/>
          <p:nvPr/>
        </p:nvSpPr>
        <p:spPr bwMode="white">
          <a:xfrm>
            <a:off x="4254256" y="3891316"/>
            <a:ext cx="228513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191DFA-7330-62CC-BB02-EF89AD303190}"/>
              </a:ext>
            </a:extLst>
          </p:cNvPr>
          <p:cNvSpPr/>
          <p:nvPr/>
        </p:nvSpPr>
        <p:spPr bwMode="white">
          <a:xfrm>
            <a:off x="9491032" y="3891316"/>
            <a:ext cx="180906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ED8629-1548-8A4E-C719-E449226D6494}"/>
              </a:ext>
            </a:extLst>
          </p:cNvPr>
          <p:cNvSpPr/>
          <p:nvPr/>
        </p:nvSpPr>
        <p:spPr bwMode="white">
          <a:xfrm>
            <a:off x="10405088" y="3891316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ADDF25-A011-75B5-1925-E7F72D407FAF}"/>
              </a:ext>
            </a:extLst>
          </p:cNvPr>
          <p:cNvSpPr/>
          <p:nvPr/>
        </p:nvSpPr>
        <p:spPr bwMode="white">
          <a:xfrm>
            <a:off x="3854357" y="4739142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BF40864-C82F-EFFF-FF0A-35F9C8542F98}"/>
              </a:ext>
            </a:extLst>
          </p:cNvPr>
          <p:cNvSpPr/>
          <p:nvPr/>
        </p:nvSpPr>
        <p:spPr bwMode="white">
          <a:xfrm>
            <a:off x="4787455" y="4739142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BB4B8A-6E97-FBE1-97A0-F40592B9AF2E}"/>
              </a:ext>
            </a:extLst>
          </p:cNvPr>
          <p:cNvSpPr/>
          <p:nvPr/>
        </p:nvSpPr>
        <p:spPr bwMode="white">
          <a:xfrm>
            <a:off x="8405591" y="4739142"/>
            <a:ext cx="21899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ACFB2C-10DA-9888-903C-259705D8A4D6}"/>
              </a:ext>
            </a:extLst>
          </p:cNvPr>
          <p:cNvSpPr/>
          <p:nvPr/>
        </p:nvSpPr>
        <p:spPr bwMode="white">
          <a:xfrm>
            <a:off x="9329168" y="4739142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3ECC7E-D596-B786-DD67-BFBFD1A46879}"/>
              </a:ext>
            </a:extLst>
          </p:cNvPr>
          <p:cNvSpPr/>
          <p:nvPr/>
        </p:nvSpPr>
        <p:spPr bwMode="white">
          <a:xfrm>
            <a:off x="9757632" y="4701037"/>
            <a:ext cx="1485341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