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AD3E2-0E1A-30F7-33DA-25BF070E04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>
            <a:fillRect/>
          </a:stretch>
        </p:blipFill>
        <p:spPr>
          <a:xfrm>
            <a:off x="3768060" y="3178953"/>
            <a:ext cx="4655880" cy="500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AC5DD-96CE-627C-6F39-E2AC111D41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6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78067-0D14-D952-2012-925E533FAC35}"/>
              </a:ext>
            </a:extLst>
          </p:cNvPr>
          <p:cNvSpPr/>
          <p:nvPr/>
        </p:nvSpPr>
        <p:spPr bwMode="white">
          <a:xfrm>
            <a:off x="2949823" y="2253557"/>
            <a:ext cx="1447254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EA64F3-DB65-E936-2F33-FD1124D5A30E}"/>
              </a:ext>
            </a:extLst>
          </p:cNvPr>
          <p:cNvSpPr/>
          <p:nvPr/>
        </p:nvSpPr>
        <p:spPr bwMode="white">
          <a:xfrm>
            <a:off x="2968866" y="2730204"/>
            <a:ext cx="2837380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70A6C5-EB2C-A251-3CC6-BE6A1A81FDFB}"/>
              </a:ext>
            </a:extLst>
          </p:cNvPr>
          <p:cNvSpPr/>
          <p:nvPr/>
        </p:nvSpPr>
        <p:spPr bwMode="white">
          <a:xfrm>
            <a:off x="3654408" y="3321246"/>
            <a:ext cx="228513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BFEFD4-0D75-FFA3-030E-3AE7F75C0044}"/>
              </a:ext>
            </a:extLst>
          </p:cNvPr>
          <p:cNvSpPr/>
          <p:nvPr/>
        </p:nvSpPr>
        <p:spPr bwMode="white">
          <a:xfrm>
            <a:off x="5587254" y="3321246"/>
            <a:ext cx="247556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6D34B4-CA8D-F7D4-35CB-FF4482293E62}"/>
              </a:ext>
            </a:extLst>
          </p:cNvPr>
          <p:cNvSpPr/>
          <p:nvPr/>
        </p:nvSpPr>
        <p:spPr bwMode="white">
          <a:xfrm>
            <a:off x="6072846" y="3321246"/>
            <a:ext cx="29516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215E45-CFAE-0B0F-EE70-6E515BBF295B}"/>
              </a:ext>
            </a:extLst>
          </p:cNvPr>
          <p:cNvSpPr/>
          <p:nvPr/>
        </p:nvSpPr>
        <p:spPr bwMode="white">
          <a:xfrm>
            <a:off x="6615566" y="3321246"/>
            <a:ext cx="228513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97AC83-2A40-B2EF-6C1F-6442A0FB3E9B}"/>
              </a:ext>
            </a:extLst>
          </p:cNvPr>
          <p:cNvSpPr/>
          <p:nvPr/>
        </p:nvSpPr>
        <p:spPr bwMode="white">
          <a:xfrm>
            <a:off x="7462972" y="3321246"/>
            <a:ext cx="238035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F5AFCB-443B-EC2E-18A2-8D4120B7AE00}"/>
              </a:ext>
            </a:extLst>
          </p:cNvPr>
          <p:cNvSpPr/>
          <p:nvPr/>
        </p:nvSpPr>
        <p:spPr bwMode="white">
          <a:xfrm>
            <a:off x="8167556" y="3283114"/>
            <a:ext cx="380856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B677D-30F4-AA5E-FADD-9991881BD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4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31382D-1573-8AC8-4189-A80F871DDC90}"/>
              </a:ext>
            </a:extLst>
          </p:cNvPr>
          <p:cNvSpPr/>
          <p:nvPr/>
        </p:nvSpPr>
        <p:spPr bwMode="white">
          <a:xfrm>
            <a:off x="4597027" y="3711622"/>
            <a:ext cx="228513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4ECBD-EA77-E45E-6B5A-81E5579E3FA5}"/>
              </a:ext>
            </a:extLst>
          </p:cNvPr>
          <p:cNvSpPr/>
          <p:nvPr/>
        </p:nvSpPr>
        <p:spPr bwMode="white">
          <a:xfrm>
            <a:off x="3483022" y="4883950"/>
            <a:ext cx="3094458" cy="4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2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C5DBB-FEA1-4D57-8B17-042C6D7EC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087B0F-9940-4D85-BCC5-3515D2CF5135}"/>
              </a:ext>
            </a:extLst>
          </p:cNvPr>
          <p:cNvSpPr/>
          <p:nvPr/>
        </p:nvSpPr>
        <p:spPr bwMode="white">
          <a:xfrm>
            <a:off x="7377279" y="1357681"/>
            <a:ext cx="218992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6E280C-B651-44F6-1A81-196AF333B750}"/>
              </a:ext>
            </a:extLst>
          </p:cNvPr>
          <p:cNvSpPr/>
          <p:nvPr/>
        </p:nvSpPr>
        <p:spPr bwMode="white">
          <a:xfrm>
            <a:off x="3083123" y="1940151"/>
            <a:ext cx="2846901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131CF-BB36-DC59-17D8-C5690FAB592B}"/>
              </a:ext>
            </a:extLst>
          </p:cNvPr>
          <p:cNvSpPr/>
          <p:nvPr/>
        </p:nvSpPr>
        <p:spPr bwMode="white">
          <a:xfrm>
            <a:off x="3073602" y="2522620"/>
            <a:ext cx="5931837" cy="44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61305D-0FDC-A6AA-15BF-A031B24198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24314" r="13859" b="42919"/>
          <a:stretch>
            <a:fillRect/>
          </a:stretch>
        </p:blipFill>
        <p:spPr>
          <a:xfrm>
            <a:off x="1739516" y="3501008"/>
            <a:ext cx="8712968" cy="138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0A375-7D4E-F587-9703-CBBF79239C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4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3FD3C0-3BF1-B840-D1D3-C8AE2EB7B6B1}"/>
              </a:ext>
            </a:extLst>
          </p:cNvPr>
          <p:cNvSpPr/>
          <p:nvPr/>
        </p:nvSpPr>
        <p:spPr bwMode="white">
          <a:xfrm>
            <a:off x="2197632" y="2790196"/>
            <a:ext cx="352292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FE2E15-1D0D-D301-2223-93D23B9BC5F2}"/>
              </a:ext>
            </a:extLst>
          </p:cNvPr>
          <p:cNvSpPr/>
          <p:nvPr/>
        </p:nvSpPr>
        <p:spPr bwMode="white">
          <a:xfrm>
            <a:off x="8786448" y="3324995"/>
            <a:ext cx="399899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6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36E5C-F5B2-E2B9-91E7-89753168E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4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FBC558-B37D-7DAF-4C8C-68718B3EFF3D}"/>
              </a:ext>
            </a:extLst>
          </p:cNvPr>
          <p:cNvSpPr/>
          <p:nvPr/>
        </p:nvSpPr>
        <p:spPr bwMode="white">
          <a:xfrm>
            <a:off x="6882166" y="2597607"/>
            <a:ext cx="4332241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933970-8D85-A6C1-2826-2208EDC0387E}"/>
              </a:ext>
            </a:extLst>
          </p:cNvPr>
          <p:cNvSpPr/>
          <p:nvPr/>
        </p:nvSpPr>
        <p:spPr bwMode="white">
          <a:xfrm>
            <a:off x="2616574" y="2778847"/>
            <a:ext cx="38085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F975C-5A91-DABC-6CCF-1FB6AF2C080B}"/>
              </a:ext>
            </a:extLst>
          </p:cNvPr>
          <p:cNvSpPr/>
          <p:nvPr/>
        </p:nvSpPr>
        <p:spPr bwMode="white">
          <a:xfrm>
            <a:off x="1512090" y="3332106"/>
            <a:ext cx="238035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62469B-0057-EDF9-208B-1C7E79442960}"/>
              </a:ext>
            </a:extLst>
          </p:cNvPr>
          <p:cNvSpPr/>
          <p:nvPr/>
        </p:nvSpPr>
        <p:spPr bwMode="white">
          <a:xfrm>
            <a:off x="1988161" y="3341645"/>
            <a:ext cx="304685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A60836-D96C-9033-A33B-0BFDB4D27971}"/>
              </a:ext>
            </a:extLst>
          </p:cNvPr>
          <p:cNvSpPr/>
          <p:nvPr/>
        </p:nvSpPr>
        <p:spPr bwMode="white">
          <a:xfrm>
            <a:off x="2540403" y="3341645"/>
            <a:ext cx="228513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593DAE-6E8F-8E30-39A4-A5CBC93C2176}"/>
              </a:ext>
            </a:extLst>
          </p:cNvPr>
          <p:cNvSpPr/>
          <p:nvPr/>
        </p:nvSpPr>
        <p:spPr bwMode="white">
          <a:xfrm>
            <a:off x="3330680" y="3341645"/>
            <a:ext cx="390377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AC0526-FD6D-18C6-DA89-F1CAA43CADDD}"/>
              </a:ext>
            </a:extLst>
          </p:cNvPr>
          <p:cNvSpPr/>
          <p:nvPr/>
        </p:nvSpPr>
        <p:spPr bwMode="white">
          <a:xfrm>
            <a:off x="4111435" y="3303489"/>
            <a:ext cx="380856" cy="3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C86D2A-0347-237A-76EB-B1616FFC4B44}"/>
              </a:ext>
            </a:extLst>
          </p:cNvPr>
          <p:cNvSpPr/>
          <p:nvPr/>
        </p:nvSpPr>
        <p:spPr bwMode="white">
          <a:xfrm>
            <a:off x="6682216" y="3303489"/>
            <a:ext cx="4732142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240ECA-F052-69FA-71A9-9D10787223A1}"/>
              </a:ext>
            </a:extLst>
          </p:cNvPr>
          <p:cNvSpPr/>
          <p:nvPr/>
        </p:nvSpPr>
        <p:spPr bwMode="white">
          <a:xfrm>
            <a:off x="1512090" y="4934648"/>
            <a:ext cx="24755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75BC91-B44D-FA56-0FCF-131309C44A7F}"/>
              </a:ext>
            </a:extLst>
          </p:cNvPr>
          <p:cNvSpPr/>
          <p:nvPr/>
        </p:nvSpPr>
        <p:spPr bwMode="white">
          <a:xfrm>
            <a:off x="1988161" y="4934648"/>
            <a:ext cx="295163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294798-6798-F5E1-DA96-93C759050B78}"/>
              </a:ext>
            </a:extLst>
          </p:cNvPr>
          <p:cNvSpPr/>
          <p:nvPr/>
        </p:nvSpPr>
        <p:spPr bwMode="white">
          <a:xfrm>
            <a:off x="2530881" y="4934648"/>
            <a:ext cx="24755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73542A-EE81-647F-B97A-66472039BA97}"/>
              </a:ext>
            </a:extLst>
          </p:cNvPr>
          <p:cNvSpPr/>
          <p:nvPr/>
        </p:nvSpPr>
        <p:spPr bwMode="white">
          <a:xfrm>
            <a:off x="3330680" y="4934648"/>
            <a:ext cx="390377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0DFDD8-8AAF-4BCE-88BA-CE2BE29F32B4}"/>
              </a:ext>
            </a:extLst>
          </p:cNvPr>
          <p:cNvSpPr/>
          <p:nvPr/>
        </p:nvSpPr>
        <p:spPr bwMode="white">
          <a:xfrm>
            <a:off x="4111435" y="4896492"/>
            <a:ext cx="380856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70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