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24" r:id="rId2"/>
    <p:sldId id="326" r:id="rId3"/>
    <p:sldId id="325" r:id="rId4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D7386F-8436-1D47-A887-4F166EDB19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8" b="3240"/>
          <a:stretch>
            <a:fillRect/>
          </a:stretch>
        </p:blipFill>
        <p:spPr>
          <a:xfrm>
            <a:off x="491696" y="2938568"/>
            <a:ext cx="11208608" cy="98086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8B6ECF-8DC0-0A34-8F14-6DF1E54C0A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8"/>
          <a:stretch>
            <a:fillRect/>
          </a:stretch>
        </p:blipFill>
        <p:spPr>
          <a:xfrm>
            <a:off x="2063552" y="692696"/>
            <a:ext cx="9980071" cy="586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2E53DC6-532A-B592-6A30-DA630D7290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6777" y="4077072"/>
            <a:ext cx="802918" cy="270626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976927-EFBE-30F5-33D5-7954517A87F7}"/>
              </a:ext>
            </a:extLst>
          </p:cNvPr>
          <p:cNvSpPr/>
          <p:nvPr/>
        </p:nvSpPr>
        <p:spPr bwMode="white">
          <a:xfrm>
            <a:off x="6456041" y="2204864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153784-6ECB-7E78-EDF0-A72899163A85}"/>
              </a:ext>
            </a:extLst>
          </p:cNvPr>
          <p:cNvSpPr/>
          <p:nvPr/>
        </p:nvSpPr>
        <p:spPr bwMode="white">
          <a:xfrm>
            <a:off x="9408368" y="2204864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32C8E7-44BE-5AB1-E03E-330CB08698AC}"/>
              </a:ext>
            </a:extLst>
          </p:cNvPr>
          <p:cNvSpPr/>
          <p:nvPr/>
        </p:nvSpPr>
        <p:spPr bwMode="white">
          <a:xfrm>
            <a:off x="6528048" y="5805264"/>
            <a:ext cx="21602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04324C-EAA1-B41C-F3A0-140B80353E96}"/>
              </a:ext>
            </a:extLst>
          </p:cNvPr>
          <p:cNvSpPr/>
          <p:nvPr/>
        </p:nvSpPr>
        <p:spPr bwMode="white">
          <a:xfrm>
            <a:off x="10020435" y="5813070"/>
            <a:ext cx="21602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35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FA9E46-3A78-9B68-6FF4-1D2DFB1188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4"/>
          <a:stretch>
            <a:fillRect/>
          </a:stretch>
        </p:blipFill>
        <p:spPr>
          <a:xfrm>
            <a:off x="2999656" y="836712"/>
            <a:ext cx="7900249" cy="586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F91312E-1463-05D1-16AA-3D0C4F0BA0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7601" y="836712"/>
            <a:ext cx="802918" cy="270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7516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