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31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E0F36-02F7-5019-4D64-6EBC2056E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29" r="67833"/>
          <a:stretch>
            <a:fillRect/>
          </a:stretch>
        </p:blipFill>
        <p:spPr>
          <a:xfrm>
            <a:off x="4272116" y="3185603"/>
            <a:ext cx="3647768" cy="4867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A1DB8-8A34-1E7E-6D3D-F7CB2CF7D7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0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906FF-6792-1BB4-8C54-1A6DCBE7C2C3}"/>
              </a:ext>
            </a:extLst>
          </p:cNvPr>
          <p:cNvSpPr/>
          <p:nvPr/>
        </p:nvSpPr>
        <p:spPr bwMode="white">
          <a:xfrm>
            <a:off x="9157783" y="1348137"/>
            <a:ext cx="599848" cy="29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31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099BD-FC3B-2AFD-F64D-8AC96636CA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36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DF6070-2557-8850-A295-55D8FCA33434}"/>
              </a:ext>
            </a:extLst>
          </p:cNvPr>
          <p:cNvSpPr/>
          <p:nvPr/>
        </p:nvSpPr>
        <p:spPr bwMode="white">
          <a:xfrm>
            <a:off x="1359748" y="3152183"/>
            <a:ext cx="1885239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49FB1F-D197-DA99-0FA9-843768D4F1AF}"/>
              </a:ext>
            </a:extLst>
          </p:cNvPr>
          <p:cNvSpPr/>
          <p:nvPr/>
        </p:nvSpPr>
        <p:spPr bwMode="white">
          <a:xfrm>
            <a:off x="6891687" y="3142637"/>
            <a:ext cx="1904282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2124BB-1F88-1A8E-ED19-FBF58875014C}"/>
              </a:ext>
            </a:extLst>
          </p:cNvPr>
          <p:cNvSpPr/>
          <p:nvPr/>
        </p:nvSpPr>
        <p:spPr bwMode="white">
          <a:xfrm>
            <a:off x="1350226" y="3705820"/>
            <a:ext cx="2551738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00E193-AE4D-E183-DF53-836C644BB843}"/>
              </a:ext>
            </a:extLst>
          </p:cNvPr>
          <p:cNvSpPr/>
          <p:nvPr/>
        </p:nvSpPr>
        <p:spPr bwMode="white">
          <a:xfrm>
            <a:off x="6901209" y="3705820"/>
            <a:ext cx="3332493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C7D4D2-8166-56AE-266A-C7FEFBFA66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28" y="4135365"/>
            <a:ext cx="11340000" cy="164896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B060FC-5ED4-A03C-4E9D-9F4D9C635536}"/>
              </a:ext>
            </a:extLst>
          </p:cNvPr>
          <p:cNvSpPr/>
          <p:nvPr/>
        </p:nvSpPr>
        <p:spPr bwMode="white">
          <a:xfrm>
            <a:off x="1376077" y="4859764"/>
            <a:ext cx="2218488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B86895-7922-A612-E1DD-954BA6AD50F2}"/>
              </a:ext>
            </a:extLst>
          </p:cNvPr>
          <p:cNvSpPr/>
          <p:nvPr/>
        </p:nvSpPr>
        <p:spPr bwMode="white">
          <a:xfrm>
            <a:off x="4213457" y="4869296"/>
            <a:ext cx="1904282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F7323F-D937-7C4E-F7C7-319E5F672AC2}"/>
              </a:ext>
            </a:extLst>
          </p:cNvPr>
          <p:cNvSpPr/>
          <p:nvPr/>
        </p:nvSpPr>
        <p:spPr bwMode="white">
          <a:xfrm>
            <a:off x="1385598" y="5412596"/>
            <a:ext cx="3180151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19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A42F3-4BF4-B5F6-9536-1D2F79F3C8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77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FC80F-829B-A8D1-3360-385444D13A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6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FB8BD1-E413-6C50-92E4-8238DB13A3FF}"/>
              </a:ext>
            </a:extLst>
          </p:cNvPr>
          <p:cNvSpPr/>
          <p:nvPr/>
        </p:nvSpPr>
        <p:spPr bwMode="white">
          <a:xfrm>
            <a:off x="1055062" y="2570663"/>
            <a:ext cx="3894256" cy="32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4FB4FD-C65D-DEEC-6A49-C2B03EBD18F5}"/>
              </a:ext>
            </a:extLst>
          </p:cNvPr>
          <p:cNvSpPr/>
          <p:nvPr/>
        </p:nvSpPr>
        <p:spPr bwMode="white">
          <a:xfrm>
            <a:off x="6596523" y="2570663"/>
            <a:ext cx="4265591" cy="32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987611-A451-0339-D6F1-418DD2B247D8}"/>
              </a:ext>
            </a:extLst>
          </p:cNvPr>
          <p:cNvSpPr/>
          <p:nvPr/>
        </p:nvSpPr>
        <p:spPr bwMode="white">
          <a:xfrm>
            <a:off x="693249" y="3162812"/>
            <a:ext cx="650223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1D452A-116A-0A55-612E-185ABC6B9552}"/>
              </a:ext>
            </a:extLst>
          </p:cNvPr>
          <p:cNvSpPr/>
          <p:nvPr/>
        </p:nvSpPr>
        <p:spPr bwMode="white">
          <a:xfrm>
            <a:off x="6244231" y="3172363"/>
            <a:ext cx="3812209" cy="31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3DF15E-B375-D6B0-A8BA-E96F211C7B73}"/>
              </a:ext>
            </a:extLst>
          </p:cNvPr>
          <p:cNvSpPr/>
          <p:nvPr/>
        </p:nvSpPr>
        <p:spPr bwMode="white">
          <a:xfrm>
            <a:off x="693249" y="3774064"/>
            <a:ext cx="1628161" cy="31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264D45-DE3E-07D5-AF40-7D62A540D262}"/>
              </a:ext>
            </a:extLst>
          </p:cNvPr>
          <p:cNvSpPr/>
          <p:nvPr/>
        </p:nvSpPr>
        <p:spPr bwMode="white">
          <a:xfrm>
            <a:off x="6244231" y="3774064"/>
            <a:ext cx="3751435" cy="32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3BFCD8E-B28A-CE08-9D2A-4D81C0BCFCA7}"/>
              </a:ext>
            </a:extLst>
          </p:cNvPr>
          <p:cNvSpPr/>
          <p:nvPr/>
        </p:nvSpPr>
        <p:spPr bwMode="white">
          <a:xfrm>
            <a:off x="1343471" y="3162812"/>
            <a:ext cx="3605847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FC75AF-A60D-AAF9-78F3-D48512DE8853}"/>
              </a:ext>
            </a:extLst>
          </p:cNvPr>
          <p:cNvSpPr/>
          <p:nvPr/>
        </p:nvSpPr>
        <p:spPr bwMode="white">
          <a:xfrm>
            <a:off x="10056439" y="3172363"/>
            <a:ext cx="739025" cy="31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55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6EDAE-414F-6212-BEAE-45278C42D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01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0CCCFF-186A-9F4A-951B-287E05A413A6}"/>
              </a:ext>
            </a:extLst>
          </p:cNvPr>
          <p:cNvSpPr/>
          <p:nvPr/>
        </p:nvSpPr>
        <p:spPr bwMode="white">
          <a:xfrm>
            <a:off x="712292" y="1929262"/>
            <a:ext cx="4913047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5E222-FE95-4FBF-8F8F-FA2BC9A6EDB1}"/>
              </a:ext>
            </a:extLst>
          </p:cNvPr>
          <p:cNvSpPr/>
          <p:nvPr/>
        </p:nvSpPr>
        <p:spPr bwMode="white">
          <a:xfrm>
            <a:off x="693249" y="2501097"/>
            <a:ext cx="1904282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73BE7A-0A7E-7630-9A08-A58C820BD5FB}"/>
              </a:ext>
            </a:extLst>
          </p:cNvPr>
          <p:cNvSpPr/>
          <p:nvPr/>
        </p:nvSpPr>
        <p:spPr bwMode="white">
          <a:xfrm>
            <a:off x="702770" y="3034809"/>
            <a:ext cx="5227254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C81E45-0C12-5AC4-D9D7-4BE8FC827606}"/>
              </a:ext>
            </a:extLst>
          </p:cNvPr>
          <p:cNvSpPr/>
          <p:nvPr/>
        </p:nvSpPr>
        <p:spPr bwMode="white">
          <a:xfrm>
            <a:off x="6082367" y="3034809"/>
            <a:ext cx="1866196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43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E7D6A-6AB8-D208-32B1-DBAD6D1766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35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55FCB-30ED-5882-2E32-168BBBD4BA9B}"/>
              </a:ext>
            </a:extLst>
          </p:cNvPr>
          <p:cNvSpPr/>
          <p:nvPr/>
        </p:nvSpPr>
        <p:spPr bwMode="white">
          <a:xfrm>
            <a:off x="10481259" y="1995746"/>
            <a:ext cx="218992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640D3F-AF38-051B-115E-409AF3BE2316}"/>
              </a:ext>
            </a:extLst>
          </p:cNvPr>
          <p:cNvSpPr/>
          <p:nvPr/>
        </p:nvSpPr>
        <p:spPr bwMode="white">
          <a:xfrm>
            <a:off x="10566952" y="2595993"/>
            <a:ext cx="380856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8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