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876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7FA3B-CCF8-E50E-EC57-56353E122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0" r="64023" b="-1"/>
          <a:stretch>
            <a:fillRect/>
          </a:stretch>
        </p:blipFill>
        <p:spPr>
          <a:xfrm>
            <a:off x="4056092" y="3208091"/>
            <a:ext cx="4079816" cy="4418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154BC-0A1D-E42F-E2CE-01641E57F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7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EF3AB9-E4B4-7D54-260F-A58B64AFD11A}"/>
              </a:ext>
            </a:extLst>
          </p:cNvPr>
          <p:cNvSpPr/>
          <p:nvPr/>
        </p:nvSpPr>
        <p:spPr bwMode="white">
          <a:xfrm>
            <a:off x="3302115" y="3061682"/>
            <a:ext cx="228513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07681-BD11-7199-88D1-F25F344092F2}"/>
              </a:ext>
            </a:extLst>
          </p:cNvPr>
          <p:cNvSpPr/>
          <p:nvPr/>
        </p:nvSpPr>
        <p:spPr bwMode="white">
          <a:xfrm>
            <a:off x="7720050" y="3052160"/>
            <a:ext cx="238035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E7B116-5F09-5B45-EBA0-FA38973CEE7B}"/>
              </a:ext>
            </a:extLst>
          </p:cNvPr>
          <p:cNvSpPr/>
          <p:nvPr/>
        </p:nvSpPr>
        <p:spPr bwMode="white">
          <a:xfrm>
            <a:off x="7234458" y="3652025"/>
            <a:ext cx="228513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1EE481-96A9-C44C-2697-2968D525F0B1}"/>
              </a:ext>
            </a:extLst>
          </p:cNvPr>
          <p:cNvSpPr/>
          <p:nvPr/>
        </p:nvSpPr>
        <p:spPr bwMode="white">
          <a:xfrm>
            <a:off x="10643123" y="3652025"/>
            <a:ext cx="380856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2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2F52D-BEBD-D19E-A573-CF65E9067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F66E3E-24EA-41C8-5ED3-9D17412A8EA5}"/>
              </a:ext>
            </a:extLst>
          </p:cNvPr>
          <p:cNvSpPr/>
          <p:nvPr/>
        </p:nvSpPr>
        <p:spPr bwMode="white">
          <a:xfrm>
            <a:off x="2921259" y="1995905"/>
            <a:ext cx="371335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219057-EE66-E3B5-34D6-8C97C8D2E57F}"/>
              </a:ext>
            </a:extLst>
          </p:cNvPr>
          <p:cNvSpPr/>
          <p:nvPr/>
        </p:nvSpPr>
        <p:spPr bwMode="white">
          <a:xfrm>
            <a:off x="9205390" y="1995905"/>
            <a:ext cx="73314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825ACE-F276-0D5E-E782-D8875DD63325}"/>
              </a:ext>
            </a:extLst>
          </p:cNvPr>
          <p:cNvSpPr/>
          <p:nvPr/>
        </p:nvSpPr>
        <p:spPr bwMode="white">
          <a:xfrm>
            <a:off x="4339949" y="2586747"/>
            <a:ext cx="73314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0C4206-762A-18CE-A7BF-F324F3BADDC9}"/>
              </a:ext>
            </a:extLst>
          </p:cNvPr>
          <p:cNvSpPr/>
          <p:nvPr/>
        </p:nvSpPr>
        <p:spPr bwMode="white">
          <a:xfrm>
            <a:off x="9214911" y="2586747"/>
            <a:ext cx="371335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709EB7-FC78-74E6-F3BD-25639E3E6498}"/>
              </a:ext>
            </a:extLst>
          </p:cNvPr>
          <p:cNvSpPr/>
          <p:nvPr/>
        </p:nvSpPr>
        <p:spPr bwMode="white">
          <a:xfrm>
            <a:off x="2911738" y="3225236"/>
            <a:ext cx="238035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A06B91-4188-9790-0644-98A1C00FE371}"/>
              </a:ext>
            </a:extLst>
          </p:cNvPr>
          <p:cNvSpPr/>
          <p:nvPr/>
        </p:nvSpPr>
        <p:spPr bwMode="white">
          <a:xfrm>
            <a:off x="7624836" y="3225236"/>
            <a:ext cx="161863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1029E2-94BA-81E3-4018-67F178824440}"/>
              </a:ext>
            </a:extLst>
          </p:cNvPr>
          <p:cNvSpPr/>
          <p:nvPr/>
        </p:nvSpPr>
        <p:spPr bwMode="white">
          <a:xfrm>
            <a:off x="9195869" y="3225236"/>
            <a:ext cx="409420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B1DF8F-E08B-09F6-E27E-43EB0589F5D8}"/>
              </a:ext>
            </a:extLst>
          </p:cNvPr>
          <p:cNvSpPr/>
          <p:nvPr/>
        </p:nvSpPr>
        <p:spPr bwMode="white">
          <a:xfrm>
            <a:off x="3882921" y="3825607"/>
            <a:ext cx="228513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9994D4-BF28-AED5-ADDB-52130022B581}"/>
              </a:ext>
            </a:extLst>
          </p:cNvPr>
          <p:cNvSpPr/>
          <p:nvPr/>
        </p:nvSpPr>
        <p:spPr bwMode="white">
          <a:xfrm>
            <a:off x="8396070" y="3825607"/>
            <a:ext cx="409420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6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3FEB5-DB29-2EE2-9C27-401F23EFE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5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5C209-478E-F434-22EA-168B6A0E15DE}"/>
              </a:ext>
            </a:extLst>
          </p:cNvPr>
          <p:cNvSpPr/>
          <p:nvPr/>
        </p:nvSpPr>
        <p:spPr bwMode="white">
          <a:xfrm>
            <a:off x="2854609" y="3420218"/>
            <a:ext cx="238035" cy="1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DD81FD-3EED-5A6B-F7D5-3A70693A33C5}"/>
              </a:ext>
            </a:extLst>
          </p:cNvPr>
          <p:cNvSpPr/>
          <p:nvPr/>
        </p:nvSpPr>
        <p:spPr bwMode="white">
          <a:xfrm>
            <a:off x="5968110" y="3420218"/>
            <a:ext cx="238035" cy="1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0C4200-BB3C-1C2B-E14D-998B6907F8FE}"/>
              </a:ext>
            </a:extLst>
          </p:cNvPr>
          <p:cNvSpPr/>
          <p:nvPr/>
        </p:nvSpPr>
        <p:spPr bwMode="white">
          <a:xfrm>
            <a:off x="8005692" y="3353377"/>
            <a:ext cx="342770" cy="3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1220F4-B209-4C85-9B1C-F6B9512289E0}"/>
              </a:ext>
            </a:extLst>
          </p:cNvPr>
          <p:cNvSpPr/>
          <p:nvPr/>
        </p:nvSpPr>
        <p:spPr bwMode="white">
          <a:xfrm>
            <a:off x="10271788" y="3420218"/>
            <a:ext cx="238035" cy="1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36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4484F-25AF-DD90-C1AC-44674AECE2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0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CBA806-3227-D96D-E4A4-4442AE92D9AA}"/>
              </a:ext>
            </a:extLst>
          </p:cNvPr>
          <p:cNvSpPr/>
          <p:nvPr/>
        </p:nvSpPr>
        <p:spPr bwMode="white">
          <a:xfrm>
            <a:off x="6528048" y="2492896"/>
            <a:ext cx="3168352" cy="65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61529-95DA-2C9A-50E5-D1CAE21032FE}"/>
              </a:ext>
            </a:extLst>
          </p:cNvPr>
          <p:cNvSpPr/>
          <p:nvPr/>
        </p:nvSpPr>
        <p:spPr bwMode="white">
          <a:xfrm>
            <a:off x="4939798" y="3149634"/>
            <a:ext cx="266599" cy="1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694273-D7D6-AF68-D7BC-F56440113469}"/>
              </a:ext>
            </a:extLst>
          </p:cNvPr>
          <p:cNvSpPr/>
          <p:nvPr/>
        </p:nvSpPr>
        <p:spPr bwMode="white">
          <a:xfrm>
            <a:off x="5951984" y="3807400"/>
            <a:ext cx="4824536" cy="4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B79E04-9677-51C9-239B-CC59002CE2A9}"/>
              </a:ext>
            </a:extLst>
          </p:cNvPr>
          <p:cNvSpPr/>
          <p:nvPr/>
        </p:nvSpPr>
        <p:spPr bwMode="white">
          <a:xfrm>
            <a:off x="2597531" y="3969459"/>
            <a:ext cx="199949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61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0B0DB-6229-E66A-ACA5-A32209D2B3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8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06F2E-9607-8A50-D22A-5412A7521EC6}"/>
              </a:ext>
            </a:extLst>
          </p:cNvPr>
          <p:cNvSpPr/>
          <p:nvPr/>
        </p:nvSpPr>
        <p:spPr bwMode="white">
          <a:xfrm>
            <a:off x="969370" y="3170137"/>
            <a:ext cx="7436222" cy="28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980C8B-EAD5-A993-2CCC-FBD962860FA1}"/>
              </a:ext>
            </a:extLst>
          </p:cNvPr>
          <p:cNvSpPr/>
          <p:nvPr/>
        </p:nvSpPr>
        <p:spPr bwMode="white">
          <a:xfrm>
            <a:off x="978891" y="3723450"/>
            <a:ext cx="3494357" cy="2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00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