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5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8FF51-5954-0909-A3C1-63A2EA5657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 b="6147"/>
          <a:stretch>
            <a:fillRect/>
          </a:stretch>
        </p:blipFill>
        <p:spPr>
          <a:xfrm>
            <a:off x="491696" y="2902564"/>
            <a:ext cx="11208608" cy="10528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9E081-94AF-A04A-A042-C5E5CB288C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36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81A88D-71E0-C607-B4B1-5322E8EC13E8}"/>
              </a:ext>
            </a:extLst>
          </p:cNvPr>
          <p:cNvSpPr/>
          <p:nvPr/>
        </p:nvSpPr>
        <p:spPr bwMode="white">
          <a:xfrm>
            <a:off x="817027" y="2388799"/>
            <a:ext cx="2218488" cy="29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2B4564-44B5-AA98-C2FB-96A6A8D9DC79}"/>
              </a:ext>
            </a:extLst>
          </p:cNvPr>
          <p:cNvSpPr/>
          <p:nvPr/>
        </p:nvSpPr>
        <p:spPr bwMode="white">
          <a:xfrm>
            <a:off x="826549" y="2847081"/>
            <a:ext cx="3970428" cy="29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D4266D-DACA-56CF-8022-5536A39588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2" t="51706"/>
          <a:stretch>
            <a:fillRect/>
          </a:stretch>
        </p:blipFill>
        <p:spPr>
          <a:xfrm>
            <a:off x="7464152" y="2066215"/>
            <a:ext cx="4019824" cy="185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85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47312-D158-AC94-1D64-67E6ED5778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88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CF35FD-9A75-5B2F-ABF7-661C029B065E}"/>
              </a:ext>
            </a:extLst>
          </p:cNvPr>
          <p:cNvSpPr/>
          <p:nvPr/>
        </p:nvSpPr>
        <p:spPr bwMode="white">
          <a:xfrm>
            <a:off x="6072846" y="3502480"/>
            <a:ext cx="2685037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BD6C43-A68A-8990-3D91-B9E00A742641}"/>
              </a:ext>
            </a:extLst>
          </p:cNvPr>
          <p:cNvSpPr/>
          <p:nvPr/>
        </p:nvSpPr>
        <p:spPr bwMode="white">
          <a:xfrm>
            <a:off x="1226448" y="4007750"/>
            <a:ext cx="2532695" cy="30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9C72D2-B4AC-2B1E-E18E-13C0D2CBC0AB}"/>
              </a:ext>
            </a:extLst>
          </p:cNvPr>
          <p:cNvSpPr/>
          <p:nvPr/>
        </p:nvSpPr>
        <p:spPr bwMode="white">
          <a:xfrm>
            <a:off x="6082367" y="3969616"/>
            <a:ext cx="4751183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646388-C7C9-398E-9C4B-C46A18947473}"/>
              </a:ext>
            </a:extLst>
          </p:cNvPr>
          <p:cNvSpPr/>
          <p:nvPr/>
        </p:nvSpPr>
        <p:spPr bwMode="white">
          <a:xfrm>
            <a:off x="1235969" y="4474886"/>
            <a:ext cx="3741914" cy="85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27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B5B30-7E90-7B73-88EB-2F3A872EB6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39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77AC87-8029-5781-7D61-D691A1FB1146}"/>
              </a:ext>
            </a:extLst>
          </p:cNvPr>
          <p:cNvSpPr/>
          <p:nvPr/>
        </p:nvSpPr>
        <p:spPr bwMode="white">
          <a:xfrm>
            <a:off x="8224685" y="1900093"/>
            <a:ext cx="742670" cy="3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0B4997-0380-AC55-C877-3DFD0B924A40}"/>
              </a:ext>
            </a:extLst>
          </p:cNvPr>
          <p:cNvSpPr/>
          <p:nvPr/>
        </p:nvSpPr>
        <p:spPr bwMode="white">
          <a:xfrm>
            <a:off x="10605037" y="1900093"/>
            <a:ext cx="380856" cy="3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CEC742-2793-A15E-7CEC-520EAD01A2D0}"/>
              </a:ext>
            </a:extLst>
          </p:cNvPr>
          <p:cNvSpPr/>
          <p:nvPr/>
        </p:nvSpPr>
        <p:spPr bwMode="white">
          <a:xfrm>
            <a:off x="5891939" y="2490485"/>
            <a:ext cx="371335" cy="3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B7C9BC-D317-8B35-9A4B-51956756647E}"/>
              </a:ext>
            </a:extLst>
          </p:cNvPr>
          <p:cNvSpPr/>
          <p:nvPr/>
        </p:nvSpPr>
        <p:spPr bwMode="white">
          <a:xfrm>
            <a:off x="8024735" y="2528575"/>
            <a:ext cx="152342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5F31A3-6EE8-2145-F1BE-892F049A1FDB}"/>
              </a:ext>
            </a:extLst>
          </p:cNvPr>
          <p:cNvSpPr/>
          <p:nvPr/>
        </p:nvSpPr>
        <p:spPr bwMode="white">
          <a:xfrm>
            <a:off x="9586246" y="2519052"/>
            <a:ext cx="390377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858451-49E9-71F4-C7AF-91259D790405}"/>
              </a:ext>
            </a:extLst>
          </p:cNvPr>
          <p:cNvSpPr/>
          <p:nvPr/>
        </p:nvSpPr>
        <p:spPr bwMode="white">
          <a:xfrm>
            <a:off x="3559193" y="3109444"/>
            <a:ext cx="238035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5CB919-970E-4036-F293-05CC354E41DB}"/>
              </a:ext>
            </a:extLst>
          </p:cNvPr>
          <p:cNvSpPr/>
          <p:nvPr/>
        </p:nvSpPr>
        <p:spPr bwMode="white">
          <a:xfrm>
            <a:off x="4977884" y="3109444"/>
            <a:ext cx="409420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30B7284-B27D-2CE4-B5AB-2D25021353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72" y="3541237"/>
            <a:ext cx="11340000" cy="2116619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CC27010-BF60-7A00-4AD7-3971AD1EB464}"/>
              </a:ext>
            </a:extLst>
          </p:cNvPr>
          <p:cNvSpPr/>
          <p:nvPr/>
        </p:nvSpPr>
        <p:spPr bwMode="white">
          <a:xfrm>
            <a:off x="2421219" y="4456532"/>
            <a:ext cx="380856" cy="2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77D528-88C1-4273-EADC-DC87A90244FB}"/>
              </a:ext>
            </a:extLst>
          </p:cNvPr>
          <p:cNvSpPr/>
          <p:nvPr/>
        </p:nvSpPr>
        <p:spPr bwMode="white">
          <a:xfrm>
            <a:off x="5496634" y="4456532"/>
            <a:ext cx="380856" cy="2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C45912-45F4-DBEB-ED3C-14F6B75292D5}"/>
              </a:ext>
            </a:extLst>
          </p:cNvPr>
          <p:cNvSpPr/>
          <p:nvPr/>
        </p:nvSpPr>
        <p:spPr bwMode="white">
          <a:xfrm>
            <a:off x="9105249" y="4456532"/>
            <a:ext cx="380856" cy="2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B3FC261-459D-B1E4-B343-2F549AA07E5F}"/>
              </a:ext>
            </a:extLst>
          </p:cNvPr>
          <p:cNvSpPr/>
          <p:nvPr/>
        </p:nvSpPr>
        <p:spPr bwMode="white">
          <a:xfrm>
            <a:off x="5496634" y="5200209"/>
            <a:ext cx="380856" cy="2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3C9218B-2525-7C4C-35F1-AE37A5D1CC27}"/>
              </a:ext>
            </a:extLst>
          </p:cNvPr>
          <p:cNvSpPr/>
          <p:nvPr/>
        </p:nvSpPr>
        <p:spPr bwMode="white">
          <a:xfrm>
            <a:off x="9287360" y="5200208"/>
            <a:ext cx="380856" cy="2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A9A2A8A-1A74-161E-088A-9EB5B3A4B19C}"/>
              </a:ext>
            </a:extLst>
          </p:cNvPr>
          <p:cNvSpPr/>
          <p:nvPr/>
        </p:nvSpPr>
        <p:spPr bwMode="white">
          <a:xfrm>
            <a:off x="2421219" y="5200207"/>
            <a:ext cx="380856" cy="2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48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E3FB3-9684-188E-A536-81A052A17B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79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73C53A-65F8-22FF-BE08-0BF5CB5A2DE7}"/>
              </a:ext>
            </a:extLst>
          </p:cNvPr>
          <p:cNvSpPr/>
          <p:nvPr/>
        </p:nvSpPr>
        <p:spPr bwMode="white">
          <a:xfrm>
            <a:off x="9576725" y="1452725"/>
            <a:ext cx="409420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F8CF20-3150-4087-B343-6BD217BEFBB4}"/>
              </a:ext>
            </a:extLst>
          </p:cNvPr>
          <p:cNvSpPr/>
          <p:nvPr/>
        </p:nvSpPr>
        <p:spPr bwMode="white">
          <a:xfrm>
            <a:off x="9195869" y="2615412"/>
            <a:ext cx="399899" cy="26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30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1A26A-66BB-05A4-E1D5-F6390C5EAA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5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EB5A4F-919C-6E87-21DE-E9767F327207}"/>
              </a:ext>
            </a:extLst>
          </p:cNvPr>
          <p:cNvSpPr/>
          <p:nvPr/>
        </p:nvSpPr>
        <p:spPr bwMode="white">
          <a:xfrm>
            <a:off x="7548664" y="1873074"/>
            <a:ext cx="390377" cy="34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82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67601-573F-5B0C-BE34-D8C1A5B3B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29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52C1ED-3C2A-A88D-CAC6-D4B21B7D0B5E}"/>
              </a:ext>
            </a:extLst>
          </p:cNvPr>
          <p:cNvSpPr/>
          <p:nvPr/>
        </p:nvSpPr>
        <p:spPr bwMode="white">
          <a:xfrm>
            <a:off x="7605793" y="1366833"/>
            <a:ext cx="399899" cy="34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1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32DD5-18F3-EA21-9D13-99E77D280C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60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B3DD30-547A-0A32-6408-F9D46D00F389}"/>
              </a:ext>
            </a:extLst>
          </p:cNvPr>
          <p:cNvSpPr/>
          <p:nvPr/>
        </p:nvSpPr>
        <p:spPr bwMode="white">
          <a:xfrm>
            <a:off x="8843576" y="1367125"/>
            <a:ext cx="399899" cy="34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87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415B5-EBDD-9389-F9F2-004B6372C3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2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192CC3-2E99-9376-1823-55A29580DE7C}"/>
              </a:ext>
            </a:extLst>
          </p:cNvPr>
          <p:cNvSpPr/>
          <p:nvPr/>
        </p:nvSpPr>
        <p:spPr bwMode="white">
          <a:xfrm>
            <a:off x="2302367" y="1891853"/>
            <a:ext cx="409420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287E43-ADCA-AC72-60BA-781D69DA60A2}"/>
              </a:ext>
            </a:extLst>
          </p:cNvPr>
          <p:cNvSpPr/>
          <p:nvPr/>
        </p:nvSpPr>
        <p:spPr bwMode="white">
          <a:xfrm>
            <a:off x="5139748" y="1891853"/>
            <a:ext cx="399899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F6242F-B5BA-B394-C4D1-EFA88CA0EE74}"/>
              </a:ext>
            </a:extLst>
          </p:cNvPr>
          <p:cNvSpPr/>
          <p:nvPr/>
        </p:nvSpPr>
        <p:spPr bwMode="white">
          <a:xfrm>
            <a:off x="7786700" y="1891853"/>
            <a:ext cx="409420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954EC4-304E-6CDB-2FCF-104BC6D90A3B}"/>
              </a:ext>
            </a:extLst>
          </p:cNvPr>
          <p:cNvSpPr/>
          <p:nvPr/>
        </p:nvSpPr>
        <p:spPr bwMode="white">
          <a:xfrm>
            <a:off x="10624080" y="1891853"/>
            <a:ext cx="409420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E622EE-0BB8-B13D-085F-91087B135322}"/>
              </a:ext>
            </a:extLst>
          </p:cNvPr>
          <p:cNvSpPr/>
          <p:nvPr/>
        </p:nvSpPr>
        <p:spPr bwMode="white">
          <a:xfrm>
            <a:off x="1055441" y="2348880"/>
            <a:ext cx="1246926" cy="130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CF297E-C185-FA0D-7FBB-EAA7DDCA802E}"/>
              </a:ext>
            </a:extLst>
          </p:cNvPr>
          <p:cNvSpPr/>
          <p:nvPr/>
        </p:nvSpPr>
        <p:spPr bwMode="white">
          <a:xfrm>
            <a:off x="3575721" y="2348880"/>
            <a:ext cx="136815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BA1CE4-27DA-5BC1-1434-51CCB9CEE3FA}"/>
              </a:ext>
            </a:extLst>
          </p:cNvPr>
          <p:cNvSpPr/>
          <p:nvPr/>
        </p:nvSpPr>
        <p:spPr bwMode="white">
          <a:xfrm>
            <a:off x="6456040" y="2348880"/>
            <a:ext cx="13306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FA5563-13F2-08B3-A619-D19EF832A004}"/>
              </a:ext>
            </a:extLst>
          </p:cNvPr>
          <p:cNvSpPr/>
          <p:nvPr/>
        </p:nvSpPr>
        <p:spPr bwMode="white">
          <a:xfrm>
            <a:off x="9120336" y="2348880"/>
            <a:ext cx="136815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30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1ED4F-9F14-D87F-AE17-47A6517164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38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BCC00F-66D6-E664-952B-ABF7FC9F3E7B}"/>
              </a:ext>
            </a:extLst>
          </p:cNvPr>
          <p:cNvSpPr/>
          <p:nvPr/>
        </p:nvSpPr>
        <p:spPr bwMode="white">
          <a:xfrm>
            <a:off x="1407355" y="4072491"/>
            <a:ext cx="399899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3A1E9F-C006-BA53-97F3-D3F7231CA2B2}"/>
              </a:ext>
            </a:extLst>
          </p:cNvPr>
          <p:cNvSpPr/>
          <p:nvPr/>
        </p:nvSpPr>
        <p:spPr bwMode="white">
          <a:xfrm>
            <a:off x="1950075" y="4062964"/>
            <a:ext cx="342770" cy="2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5F8270-158A-4F26-141F-ECD616C2E693}"/>
              </a:ext>
            </a:extLst>
          </p:cNvPr>
          <p:cNvSpPr/>
          <p:nvPr/>
        </p:nvSpPr>
        <p:spPr bwMode="white">
          <a:xfrm>
            <a:off x="2521360" y="4072491"/>
            <a:ext cx="228513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6021B8-710A-0F5D-78AA-BDB371454665}"/>
              </a:ext>
            </a:extLst>
          </p:cNvPr>
          <p:cNvSpPr/>
          <p:nvPr/>
        </p:nvSpPr>
        <p:spPr bwMode="white">
          <a:xfrm>
            <a:off x="3292594" y="4072491"/>
            <a:ext cx="409420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BADAB8-847C-D7FC-4572-FCAD13097E89}"/>
              </a:ext>
            </a:extLst>
          </p:cNvPr>
          <p:cNvSpPr/>
          <p:nvPr/>
        </p:nvSpPr>
        <p:spPr bwMode="white">
          <a:xfrm>
            <a:off x="4092392" y="4062964"/>
            <a:ext cx="371335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AE5A56-6565-929D-8F34-AA6ADF046601}"/>
              </a:ext>
            </a:extLst>
          </p:cNvPr>
          <p:cNvSpPr/>
          <p:nvPr/>
        </p:nvSpPr>
        <p:spPr bwMode="white">
          <a:xfrm>
            <a:off x="7329672" y="4072491"/>
            <a:ext cx="398603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E10483C-7566-A616-886E-7BB0EECB2220}"/>
              </a:ext>
            </a:extLst>
          </p:cNvPr>
          <p:cNvSpPr/>
          <p:nvPr/>
        </p:nvSpPr>
        <p:spPr bwMode="white">
          <a:xfrm>
            <a:off x="8348463" y="4072491"/>
            <a:ext cx="409420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309848-B9C2-06FB-B5F8-C36FFACDFB57}"/>
              </a:ext>
            </a:extLst>
          </p:cNvPr>
          <p:cNvSpPr/>
          <p:nvPr/>
        </p:nvSpPr>
        <p:spPr bwMode="white">
          <a:xfrm>
            <a:off x="9205390" y="4072491"/>
            <a:ext cx="399899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FEFE0C2-BBD3-6C7E-B0A5-D072E5A10FD5}"/>
              </a:ext>
            </a:extLst>
          </p:cNvPr>
          <p:cNvSpPr/>
          <p:nvPr/>
        </p:nvSpPr>
        <p:spPr bwMode="white">
          <a:xfrm>
            <a:off x="10014710" y="4062964"/>
            <a:ext cx="371334" cy="2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7011393-C816-8FE8-7F87-99B2E91EAB10}"/>
              </a:ext>
            </a:extLst>
          </p:cNvPr>
          <p:cNvSpPr/>
          <p:nvPr/>
        </p:nvSpPr>
        <p:spPr bwMode="white">
          <a:xfrm>
            <a:off x="7891434" y="4072491"/>
            <a:ext cx="314207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4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3F4CB-1032-5C35-D101-8DA55AD0CA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66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41AB19-68C0-7DA9-6B03-EB8E42FDF9F2}"/>
              </a:ext>
            </a:extLst>
          </p:cNvPr>
          <p:cNvSpPr/>
          <p:nvPr/>
        </p:nvSpPr>
        <p:spPr bwMode="white">
          <a:xfrm>
            <a:off x="1873904" y="3309204"/>
            <a:ext cx="2218488" cy="29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28F0E0-411F-B0E3-45F4-A4194274B01C}"/>
              </a:ext>
            </a:extLst>
          </p:cNvPr>
          <p:cNvSpPr/>
          <p:nvPr/>
        </p:nvSpPr>
        <p:spPr bwMode="white">
          <a:xfrm>
            <a:off x="1775521" y="3766236"/>
            <a:ext cx="5754102" cy="95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20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2025-07-26T06:41:37Z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