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2"/>
    <p:sldId id="334" r:id="rId3"/>
    <p:sldId id="333" r:id="rId4"/>
    <p:sldId id="332" r:id="rId5"/>
    <p:sldId id="331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813A66-520B-BFF9-E37E-7F6DD22A60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63"/>
          <a:stretch>
            <a:fillRect/>
          </a:stretch>
        </p:blipFill>
        <p:spPr>
          <a:xfrm>
            <a:off x="3480028" y="3162431"/>
            <a:ext cx="5231944" cy="53313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3B09CC-7FC0-FFA2-468A-902338E4C9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442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4299B2-8010-DEC6-C5E3-AA8C65DD2836}"/>
              </a:ext>
            </a:extLst>
          </p:cNvPr>
          <p:cNvSpPr/>
          <p:nvPr/>
        </p:nvSpPr>
        <p:spPr bwMode="white">
          <a:xfrm>
            <a:off x="721813" y="2024872"/>
            <a:ext cx="2018539" cy="324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01D298B-8EB4-B7DF-E2D2-9825139C8EAE}"/>
              </a:ext>
            </a:extLst>
          </p:cNvPr>
          <p:cNvSpPr/>
          <p:nvPr/>
        </p:nvSpPr>
        <p:spPr bwMode="white">
          <a:xfrm>
            <a:off x="731335" y="2644595"/>
            <a:ext cx="3551486" cy="314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83FB740-5306-6AA0-2EC5-840A28CD71DD}"/>
              </a:ext>
            </a:extLst>
          </p:cNvPr>
          <p:cNvSpPr/>
          <p:nvPr/>
        </p:nvSpPr>
        <p:spPr bwMode="white">
          <a:xfrm>
            <a:off x="5834811" y="2682732"/>
            <a:ext cx="4570276" cy="314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A7D10AF-33DF-87F8-7B45-D6BC222CD257}"/>
              </a:ext>
            </a:extLst>
          </p:cNvPr>
          <p:cNvSpPr/>
          <p:nvPr/>
        </p:nvSpPr>
        <p:spPr bwMode="white">
          <a:xfrm>
            <a:off x="5815768" y="3331057"/>
            <a:ext cx="1409168" cy="247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7BEB52A-C284-6FAD-2365-100FF08FC2AE}"/>
              </a:ext>
            </a:extLst>
          </p:cNvPr>
          <p:cNvSpPr/>
          <p:nvPr/>
        </p:nvSpPr>
        <p:spPr bwMode="white">
          <a:xfrm>
            <a:off x="5834811" y="3922177"/>
            <a:ext cx="5046347" cy="324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88F77F7-9CB1-A1A3-F0B6-51960FB7DCB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4" t="36492" r="2429"/>
          <a:stretch>
            <a:fillRect/>
          </a:stretch>
        </p:blipFill>
        <p:spPr>
          <a:xfrm>
            <a:off x="2285584" y="4379818"/>
            <a:ext cx="7488832" cy="2442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695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81A7E6-E1C8-429A-299E-0AB84EB8F1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335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E10114-6A2D-C9C7-8F30-CBFA40AF0A99}"/>
              </a:ext>
            </a:extLst>
          </p:cNvPr>
          <p:cNvSpPr/>
          <p:nvPr/>
        </p:nvSpPr>
        <p:spPr bwMode="white">
          <a:xfrm>
            <a:off x="4768413" y="2035114"/>
            <a:ext cx="409420" cy="276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4E84F6-1D89-20F5-A983-E7190776BB74}"/>
              </a:ext>
            </a:extLst>
          </p:cNvPr>
          <p:cNvSpPr/>
          <p:nvPr/>
        </p:nvSpPr>
        <p:spPr bwMode="white">
          <a:xfrm>
            <a:off x="9443425" y="2035114"/>
            <a:ext cx="437984" cy="276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6DAA87-1AC0-E1C2-EF9F-C5350D04727C}"/>
              </a:ext>
            </a:extLst>
          </p:cNvPr>
          <p:cNvSpPr/>
          <p:nvPr/>
        </p:nvSpPr>
        <p:spPr bwMode="white">
          <a:xfrm>
            <a:off x="2578488" y="2693549"/>
            <a:ext cx="428463" cy="276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E8787E7-F307-1864-A390-8DF8EBF14104}"/>
              </a:ext>
            </a:extLst>
          </p:cNvPr>
          <p:cNvSpPr/>
          <p:nvPr/>
        </p:nvSpPr>
        <p:spPr bwMode="white">
          <a:xfrm>
            <a:off x="5691989" y="2693549"/>
            <a:ext cx="238035" cy="276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C1FB705-1A51-E37B-A238-5B5F309AE734}"/>
              </a:ext>
            </a:extLst>
          </p:cNvPr>
          <p:cNvSpPr/>
          <p:nvPr/>
        </p:nvSpPr>
        <p:spPr bwMode="white">
          <a:xfrm>
            <a:off x="3054559" y="3361526"/>
            <a:ext cx="409420" cy="26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C246E47-B7F6-3756-0F9A-B2F8D5C7F58D}"/>
              </a:ext>
            </a:extLst>
          </p:cNvPr>
          <p:cNvSpPr/>
          <p:nvPr/>
        </p:nvSpPr>
        <p:spPr bwMode="white">
          <a:xfrm>
            <a:off x="3921007" y="4019961"/>
            <a:ext cx="257078" cy="26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18A816A-CB0C-8539-5943-9FF9A0CFAED4}"/>
              </a:ext>
            </a:extLst>
          </p:cNvPr>
          <p:cNvSpPr/>
          <p:nvPr/>
        </p:nvSpPr>
        <p:spPr bwMode="white">
          <a:xfrm>
            <a:off x="4654156" y="4678395"/>
            <a:ext cx="238035" cy="276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451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8579EA-FC64-F984-A6B5-535BADAD26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952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5D0952-2467-E39D-00FB-0C38D5679ED6}"/>
              </a:ext>
            </a:extLst>
          </p:cNvPr>
          <p:cNvSpPr/>
          <p:nvPr/>
        </p:nvSpPr>
        <p:spPr bwMode="white">
          <a:xfrm>
            <a:off x="3682972" y="1452803"/>
            <a:ext cx="238035" cy="266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A420AC-A2DD-ADD3-E96B-4BECCEB5DE3B}"/>
              </a:ext>
            </a:extLst>
          </p:cNvPr>
          <p:cNvSpPr/>
          <p:nvPr/>
        </p:nvSpPr>
        <p:spPr bwMode="white">
          <a:xfrm>
            <a:off x="7567707" y="1452803"/>
            <a:ext cx="409420" cy="276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8EF062-FDA9-6D85-7382-72E36630652A}"/>
              </a:ext>
            </a:extLst>
          </p:cNvPr>
          <p:cNvSpPr/>
          <p:nvPr/>
        </p:nvSpPr>
        <p:spPr bwMode="white">
          <a:xfrm>
            <a:off x="2445188" y="2120148"/>
            <a:ext cx="161863" cy="266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3CA4760-097E-A147-48DF-E4E2C091D45E}"/>
              </a:ext>
            </a:extLst>
          </p:cNvPr>
          <p:cNvSpPr/>
          <p:nvPr/>
        </p:nvSpPr>
        <p:spPr bwMode="white">
          <a:xfrm>
            <a:off x="5254005" y="2120148"/>
            <a:ext cx="238035" cy="266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C5CAA00-F84D-1929-8BCC-9739EFED05AB}"/>
              </a:ext>
            </a:extLst>
          </p:cNvPr>
          <p:cNvSpPr/>
          <p:nvPr/>
        </p:nvSpPr>
        <p:spPr bwMode="white">
          <a:xfrm>
            <a:off x="5158790" y="3435770"/>
            <a:ext cx="409420" cy="276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47759F8-7A72-9564-C6F0-C05CB3E38F72}"/>
              </a:ext>
            </a:extLst>
          </p:cNvPr>
          <p:cNvSpPr/>
          <p:nvPr/>
        </p:nvSpPr>
        <p:spPr bwMode="white">
          <a:xfrm>
            <a:off x="10062317" y="3435770"/>
            <a:ext cx="409420" cy="276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279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361FA5-10E9-21E1-A8E9-938B9AE184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574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0CDDF4-D2B1-95A2-7BCE-CE17F9F9C112}"/>
              </a:ext>
            </a:extLst>
          </p:cNvPr>
          <p:cNvSpPr/>
          <p:nvPr/>
        </p:nvSpPr>
        <p:spPr bwMode="white">
          <a:xfrm>
            <a:off x="2416624" y="2454925"/>
            <a:ext cx="257078" cy="267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E3F8B9-DF83-95CD-2CAD-B0C5776E712D}"/>
              </a:ext>
            </a:extLst>
          </p:cNvPr>
          <p:cNvSpPr/>
          <p:nvPr/>
        </p:nvSpPr>
        <p:spPr bwMode="white">
          <a:xfrm>
            <a:off x="5815768" y="2454925"/>
            <a:ext cx="238035" cy="276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ABFEEC5-65BF-AF14-F7F6-5919D907564E}"/>
              </a:ext>
            </a:extLst>
          </p:cNvPr>
          <p:cNvSpPr/>
          <p:nvPr/>
        </p:nvSpPr>
        <p:spPr bwMode="white">
          <a:xfrm>
            <a:off x="7691486" y="3781271"/>
            <a:ext cx="437984" cy="276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082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A471D7-5928-350D-240E-E0CF1AE21B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268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905BE5-88C7-820B-44FF-FAFF1D4FD554}"/>
              </a:ext>
            </a:extLst>
          </p:cNvPr>
          <p:cNvSpPr/>
          <p:nvPr/>
        </p:nvSpPr>
        <p:spPr bwMode="white">
          <a:xfrm>
            <a:off x="7491536" y="2062460"/>
            <a:ext cx="418942" cy="362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8F6658-C3F1-689E-401A-AE1888931055}"/>
              </a:ext>
            </a:extLst>
          </p:cNvPr>
          <p:cNvSpPr/>
          <p:nvPr/>
        </p:nvSpPr>
        <p:spPr bwMode="white">
          <a:xfrm>
            <a:off x="6358488" y="3386847"/>
            <a:ext cx="418942" cy="362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802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7F9698-7217-0B92-212E-9267C672A9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929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60B72F-7ED8-8416-4A14-790658FD8F89}"/>
              </a:ext>
            </a:extLst>
          </p:cNvPr>
          <p:cNvSpPr/>
          <p:nvPr/>
        </p:nvSpPr>
        <p:spPr bwMode="white">
          <a:xfrm>
            <a:off x="6101410" y="2054741"/>
            <a:ext cx="418942" cy="362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1744879-39F5-D3EA-8A86-DC48D47DC4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30799"/>
            <a:ext cx="11340000" cy="256771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22B27C-92BD-6017-7D33-CA96733CA48A}"/>
              </a:ext>
            </a:extLst>
          </p:cNvPr>
          <p:cNvSpPr/>
          <p:nvPr/>
        </p:nvSpPr>
        <p:spPr bwMode="white">
          <a:xfrm>
            <a:off x="1864382" y="4853062"/>
            <a:ext cx="418942" cy="362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032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050DD6-8B3F-11AB-183E-094918C2DB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551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7644C4-0189-71E6-092A-1C12703A9DFA}"/>
              </a:ext>
            </a:extLst>
          </p:cNvPr>
          <p:cNvSpPr/>
          <p:nvPr/>
        </p:nvSpPr>
        <p:spPr bwMode="white">
          <a:xfrm>
            <a:off x="5254005" y="2064453"/>
            <a:ext cx="418942" cy="362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519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867727-C745-192A-7377-D246634F07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5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0764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DF73AD-50CD-2370-42B0-7237248571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3860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259081-BC7F-060C-ED5C-C980FDC3C57C}"/>
              </a:ext>
            </a:extLst>
          </p:cNvPr>
          <p:cNvSpPr/>
          <p:nvPr/>
        </p:nvSpPr>
        <p:spPr bwMode="white">
          <a:xfrm>
            <a:off x="693249" y="2033749"/>
            <a:ext cx="2028060" cy="323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E198D1D-2115-331F-979B-AC35D218AB79}"/>
              </a:ext>
            </a:extLst>
          </p:cNvPr>
          <p:cNvSpPr/>
          <p:nvPr/>
        </p:nvSpPr>
        <p:spPr bwMode="white">
          <a:xfrm>
            <a:off x="5787204" y="2033749"/>
            <a:ext cx="2199445" cy="323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6614128-1625-1251-5B35-F4030D875F9C}"/>
              </a:ext>
            </a:extLst>
          </p:cNvPr>
          <p:cNvSpPr/>
          <p:nvPr/>
        </p:nvSpPr>
        <p:spPr bwMode="white">
          <a:xfrm>
            <a:off x="712292" y="2652969"/>
            <a:ext cx="3370579" cy="314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25E3CF5-ABD1-37A0-40A3-E256E281FB43}"/>
              </a:ext>
            </a:extLst>
          </p:cNvPr>
          <p:cNvSpPr/>
          <p:nvPr/>
        </p:nvSpPr>
        <p:spPr bwMode="white">
          <a:xfrm>
            <a:off x="5806246" y="2652969"/>
            <a:ext cx="4551233" cy="314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C74A2B0-3A48-65D5-4D7C-F683C79AF7F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4" t="36492" r="2429"/>
          <a:stretch>
            <a:fillRect/>
          </a:stretch>
        </p:blipFill>
        <p:spPr>
          <a:xfrm>
            <a:off x="1991544" y="3795394"/>
            <a:ext cx="8208912" cy="2677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456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66</cp:revision>
  <dcterms:created xsi:type="dcterms:W3CDTF">2015-09-16T06:44:00Z</dcterms:created>
  <dcterms:modified xsi:type="dcterms:W3CDTF">2025-07-24T18:00:29Z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