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E4BF15-B0E4-850F-39CC-0AC0CA0471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13"/>
          <a:stretch>
            <a:fillRect/>
          </a:stretch>
        </p:blipFill>
        <p:spPr>
          <a:xfrm>
            <a:off x="2399908" y="3104795"/>
            <a:ext cx="7392184" cy="64841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841F00-B7C1-CF3B-59B5-0D5F2A8DF9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6771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C1ED133-E4CE-1D9B-60FE-0ECA4D644C5D}"/>
              </a:ext>
            </a:extLst>
          </p:cNvPr>
          <p:cNvSpPr/>
          <p:nvPr/>
        </p:nvSpPr>
        <p:spPr bwMode="white">
          <a:xfrm>
            <a:off x="10071838" y="2369446"/>
            <a:ext cx="428463" cy="362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8585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206417-504B-0F1F-4480-A0A26ECAFEE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416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2F90973-E984-0515-6078-5EF71226834C}"/>
              </a:ext>
            </a:extLst>
          </p:cNvPr>
          <p:cNvSpPr/>
          <p:nvPr/>
        </p:nvSpPr>
        <p:spPr bwMode="white">
          <a:xfrm>
            <a:off x="8462720" y="1376654"/>
            <a:ext cx="418942" cy="362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495D43D-F167-6A0C-EFA5-3BE5C9436BA5}"/>
              </a:ext>
            </a:extLst>
          </p:cNvPr>
          <p:cNvSpPr/>
          <p:nvPr/>
        </p:nvSpPr>
        <p:spPr bwMode="white">
          <a:xfrm>
            <a:off x="1864382" y="3046309"/>
            <a:ext cx="418942" cy="362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4408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83FB9C-E227-759D-B21C-2A4AAC6804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1670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C56D277-DE61-50E3-D21B-9D5C01F8B5B9}"/>
              </a:ext>
            </a:extLst>
          </p:cNvPr>
          <p:cNvSpPr/>
          <p:nvPr/>
        </p:nvSpPr>
        <p:spPr bwMode="white">
          <a:xfrm>
            <a:off x="9976624" y="1329050"/>
            <a:ext cx="418942" cy="36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8489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2106E089-A1C3-42C3-8390-653875432D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63552" y="1692692"/>
            <a:ext cx="8424936" cy="3109633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58F10699-57D3-38D6-7959-A8675520058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092"/>
          <a:stretch>
            <a:fillRect/>
          </a:stretch>
        </p:blipFill>
        <p:spPr>
          <a:xfrm>
            <a:off x="360000" y="1224001"/>
            <a:ext cx="11340000" cy="468692"/>
          </a:xfrm>
          <a:prstGeom prst="rect">
            <a:avLst/>
          </a:prstGeo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21BF3E46-C8FB-152C-07ED-5699D69C007C}"/>
              </a:ext>
            </a:extLst>
          </p:cNvPr>
          <p:cNvCxnSpPr>
            <a:cxnSpLocks/>
          </p:cNvCxnSpPr>
          <p:nvPr/>
        </p:nvCxnSpPr>
        <p:spPr>
          <a:xfrm>
            <a:off x="2711624" y="2852936"/>
            <a:ext cx="3564396" cy="1008112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63D8D731-E1A4-8F10-94BF-EE0E481DF597}"/>
              </a:ext>
            </a:extLst>
          </p:cNvPr>
          <p:cNvCxnSpPr>
            <a:cxnSpLocks/>
          </p:cNvCxnSpPr>
          <p:nvPr/>
        </p:nvCxnSpPr>
        <p:spPr>
          <a:xfrm flipV="1">
            <a:off x="2742815" y="2852936"/>
            <a:ext cx="1841017" cy="974695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A4BC4518-5FA2-1283-6305-A20340BBF88F}"/>
              </a:ext>
            </a:extLst>
          </p:cNvPr>
          <p:cNvCxnSpPr>
            <a:cxnSpLocks/>
          </p:cNvCxnSpPr>
          <p:nvPr/>
        </p:nvCxnSpPr>
        <p:spPr>
          <a:xfrm flipV="1">
            <a:off x="4493822" y="2852936"/>
            <a:ext cx="1890210" cy="1063411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87506494-730D-4189-9681-56BAF133E4D7}"/>
              </a:ext>
            </a:extLst>
          </p:cNvPr>
          <p:cNvCxnSpPr>
            <a:cxnSpLocks/>
          </p:cNvCxnSpPr>
          <p:nvPr/>
        </p:nvCxnSpPr>
        <p:spPr>
          <a:xfrm>
            <a:off x="8166230" y="2890585"/>
            <a:ext cx="1746194" cy="1258495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8A1E238B-0C63-C7A8-BA2B-D71E8A7F1415}"/>
              </a:ext>
            </a:extLst>
          </p:cNvPr>
          <p:cNvCxnSpPr>
            <a:cxnSpLocks/>
          </p:cNvCxnSpPr>
          <p:nvPr/>
        </p:nvCxnSpPr>
        <p:spPr>
          <a:xfrm flipV="1">
            <a:off x="8166230" y="2890585"/>
            <a:ext cx="1746194" cy="1210247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59765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EE145F-8FA8-7089-5787-015BFC4E15C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312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3883950-E561-309A-C6E7-E7139C755A6A}"/>
              </a:ext>
            </a:extLst>
          </p:cNvPr>
          <p:cNvSpPr/>
          <p:nvPr/>
        </p:nvSpPr>
        <p:spPr bwMode="white">
          <a:xfrm>
            <a:off x="3302115" y="1957289"/>
            <a:ext cx="390377" cy="333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FC45A77-A9EB-4D6A-952C-1EC231213636}"/>
              </a:ext>
            </a:extLst>
          </p:cNvPr>
          <p:cNvSpPr/>
          <p:nvPr/>
        </p:nvSpPr>
        <p:spPr bwMode="white">
          <a:xfrm>
            <a:off x="5691989" y="1985859"/>
            <a:ext cx="257078" cy="266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5E875C9-AF17-27E6-87CD-1D70086CB2F4}"/>
              </a:ext>
            </a:extLst>
          </p:cNvPr>
          <p:cNvSpPr/>
          <p:nvPr/>
        </p:nvSpPr>
        <p:spPr bwMode="white">
          <a:xfrm>
            <a:off x="1845340" y="2681056"/>
            <a:ext cx="380856" cy="304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10A79C0-EA9F-4749-C505-CCEB70790572}"/>
              </a:ext>
            </a:extLst>
          </p:cNvPr>
          <p:cNvSpPr/>
          <p:nvPr/>
        </p:nvSpPr>
        <p:spPr bwMode="white">
          <a:xfrm>
            <a:off x="4111435" y="2681056"/>
            <a:ext cx="171385" cy="266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202CCE4-27D0-BE65-78D8-B8F910D6FDE8}"/>
              </a:ext>
            </a:extLst>
          </p:cNvPr>
          <p:cNvSpPr/>
          <p:nvPr/>
        </p:nvSpPr>
        <p:spPr bwMode="white">
          <a:xfrm>
            <a:off x="3206901" y="3404822"/>
            <a:ext cx="399899" cy="314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40C4842-3D56-D3A3-4B2A-F14E50A85DA6}"/>
              </a:ext>
            </a:extLst>
          </p:cNvPr>
          <p:cNvSpPr/>
          <p:nvPr/>
        </p:nvSpPr>
        <p:spPr bwMode="white">
          <a:xfrm>
            <a:off x="5663425" y="3423869"/>
            <a:ext cx="247556" cy="266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1B697B9-915F-3F50-A1C3-51D6FF4E3211}"/>
              </a:ext>
            </a:extLst>
          </p:cNvPr>
          <p:cNvSpPr/>
          <p:nvPr/>
        </p:nvSpPr>
        <p:spPr bwMode="white">
          <a:xfrm>
            <a:off x="1845340" y="4195251"/>
            <a:ext cx="380856" cy="314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905CDAD-021F-9DB6-6B3D-AA1E01DA1F4B}"/>
              </a:ext>
            </a:extLst>
          </p:cNvPr>
          <p:cNvSpPr/>
          <p:nvPr/>
        </p:nvSpPr>
        <p:spPr bwMode="white">
          <a:xfrm>
            <a:off x="4111435" y="4195251"/>
            <a:ext cx="161863" cy="266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8034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66</cp:revision>
  <dcterms:created xsi:type="dcterms:W3CDTF">2015-09-16T06:44:00Z</dcterms:created>
  <dcterms:modified xsi:type="dcterms:W3CDTF">2025-07-24T17:45:12Z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