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BF0F1-BFDE-339E-47B0-559D8155A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2075872" y="3148022"/>
            <a:ext cx="8040256" cy="5619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B1FD5-F3FC-81A1-6F03-D1A51BB3DA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1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5BAAC9-0633-F271-F266-AFF3564404A1}"/>
              </a:ext>
            </a:extLst>
          </p:cNvPr>
          <p:cNvSpPr/>
          <p:nvPr/>
        </p:nvSpPr>
        <p:spPr bwMode="white">
          <a:xfrm>
            <a:off x="2207153" y="3501672"/>
            <a:ext cx="238035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353A3-8C76-E4A8-F85E-C95A5872365B}"/>
              </a:ext>
            </a:extLst>
          </p:cNvPr>
          <p:cNvSpPr/>
          <p:nvPr/>
        </p:nvSpPr>
        <p:spPr bwMode="white">
          <a:xfrm>
            <a:off x="3911486" y="3501672"/>
            <a:ext cx="238035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2BFE94-4E15-04B7-4875-AF9D584A03E7}"/>
              </a:ext>
            </a:extLst>
          </p:cNvPr>
          <p:cNvSpPr/>
          <p:nvPr/>
        </p:nvSpPr>
        <p:spPr bwMode="white">
          <a:xfrm>
            <a:off x="7110680" y="3501672"/>
            <a:ext cx="437984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53A7F9-161F-3E3F-9586-41D81ED210EB}"/>
              </a:ext>
            </a:extLst>
          </p:cNvPr>
          <p:cNvSpPr/>
          <p:nvPr/>
        </p:nvSpPr>
        <p:spPr bwMode="white">
          <a:xfrm>
            <a:off x="9005440" y="3511202"/>
            <a:ext cx="238035" cy="2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B931E7-0B1A-E752-A65B-3CB6BC0E01EF}"/>
              </a:ext>
            </a:extLst>
          </p:cNvPr>
          <p:cNvSpPr/>
          <p:nvPr/>
        </p:nvSpPr>
        <p:spPr bwMode="white">
          <a:xfrm>
            <a:off x="2864130" y="4073473"/>
            <a:ext cx="428463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DCD2FD-2432-2135-5FAE-060614136549}"/>
              </a:ext>
            </a:extLst>
          </p:cNvPr>
          <p:cNvSpPr/>
          <p:nvPr/>
        </p:nvSpPr>
        <p:spPr bwMode="white">
          <a:xfrm>
            <a:off x="9176826" y="4073473"/>
            <a:ext cx="437984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FF30C8-842E-2231-849F-9C07E09A12E4}"/>
              </a:ext>
            </a:extLst>
          </p:cNvPr>
          <p:cNvSpPr/>
          <p:nvPr/>
        </p:nvSpPr>
        <p:spPr bwMode="white">
          <a:xfrm>
            <a:off x="3054559" y="4635744"/>
            <a:ext cx="238035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90CF4A-0665-D0BA-DA47-045B337BDA61}"/>
              </a:ext>
            </a:extLst>
          </p:cNvPr>
          <p:cNvSpPr/>
          <p:nvPr/>
        </p:nvSpPr>
        <p:spPr bwMode="white">
          <a:xfrm>
            <a:off x="4749370" y="4635744"/>
            <a:ext cx="238035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C235F6-B2AD-90FD-E209-8978EFFC357A}"/>
              </a:ext>
            </a:extLst>
          </p:cNvPr>
          <p:cNvSpPr/>
          <p:nvPr/>
        </p:nvSpPr>
        <p:spPr bwMode="white">
          <a:xfrm>
            <a:off x="8615062" y="4635744"/>
            <a:ext cx="238035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EA2BF4-248A-8793-E458-B2F430C18FD5}"/>
              </a:ext>
            </a:extLst>
          </p:cNvPr>
          <p:cNvSpPr/>
          <p:nvPr/>
        </p:nvSpPr>
        <p:spPr bwMode="white">
          <a:xfrm>
            <a:off x="10319395" y="4635744"/>
            <a:ext cx="238035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61749-FAA6-9FAD-03CC-8C424010C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3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F46650-3E9E-5BB7-6E9B-5143EB5C6C7B}"/>
              </a:ext>
            </a:extLst>
          </p:cNvPr>
          <p:cNvSpPr/>
          <p:nvPr/>
        </p:nvSpPr>
        <p:spPr bwMode="white">
          <a:xfrm>
            <a:off x="4378035" y="1528930"/>
            <a:ext cx="238035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D46651-F2D1-C30A-F970-D35EF8D49E50}"/>
              </a:ext>
            </a:extLst>
          </p:cNvPr>
          <p:cNvSpPr/>
          <p:nvPr/>
        </p:nvSpPr>
        <p:spPr bwMode="white">
          <a:xfrm>
            <a:off x="4892191" y="2424662"/>
            <a:ext cx="257078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9D6412-326B-6419-0F6C-1F2E5DD9E605}"/>
              </a:ext>
            </a:extLst>
          </p:cNvPr>
          <p:cNvSpPr/>
          <p:nvPr/>
        </p:nvSpPr>
        <p:spPr bwMode="white">
          <a:xfrm>
            <a:off x="8196120" y="2424662"/>
            <a:ext cx="418942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2D4099-C399-5907-47A9-73497ACD5F5A}"/>
              </a:ext>
            </a:extLst>
          </p:cNvPr>
          <p:cNvSpPr/>
          <p:nvPr/>
        </p:nvSpPr>
        <p:spPr bwMode="white">
          <a:xfrm>
            <a:off x="5834811" y="3720616"/>
            <a:ext cx="171385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C485B2-59D7-FE67-DCED-D83CEA9DE41C}"/>
              </a:ext>
            </a:extLst>
          </p:cNvPr>
          <p:cNvSpPr/>
          <p:nvPr/>
        </p:nvSpPr>
        <p:spPr bwMode="white">
          <a:xfrm>
            <a:off x="7510579" y="3720616"/>
            <a:ext cx="247556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D40C62-6BFB-329A-F3EC-E628304FDD25}"/>
              </a:ext>
            </a:extLst>
          </p:cNvPr>
          <p:cNvSpPr/>
          <p:nvPr/>
        </p:nvSpPr>
        <p:spPr bwMode="white">
          <a:xfrm>
            <a:off x="2797481" y="4845046"/>
            <a:ext cx="695062" cy="31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107943-38BC-D458-3E59-4BC48A3C7FAB}"/>
              </a:ext>
            </a:extLst>
          </p:cNvPr>
          <p:cNvSpPr/>
          <p:nvPr/>
        </p:nvSpPr>
        <p:spPr bwMode="white">
          <a:xfrm>
            <a:off x="8576977" y="4816459"/>
            <a:ext cx="1399647" cy="34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3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750EC670-5090-1FE1-0ACD-BDB4C4AF96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486" y="1260843"/>
            <a:ext cx="11161240" cy="2697969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0A2374AA-5120-1CD7-7D53-A0C402B97B38}"/>
              </a:ext>
            </a:extLst>
          </p:cNvPr>
          <p:cNvSpPr/>
          <p:nvPr/>
        </p:nvSpPr>
        <p:spPr>
          <a:xfrm>
            <a:off x="3143672" y="1988840"/>
            <a:ext cx="1224136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E047D7D-DFB0-DC09-D33D-3350AC74E517}"/>
              </a:ext>
            </a:extLst>
          </p:cNvPr>
          <p:cNvSpPr/>
          <p:nvPr/>
        </p:nvSpPr>
        <p:spPr>
          <a:xfrm>
            <a:off x="4803471" y="2609827"/>
            <a:ext cx="1224136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285AC0B-DFD7-AEBD-2F73-27104235CC20}"/>
              </a:ext>
            </a:extLst>
          </p:cNvPr>
          <p:cNvSpPr/>
          <p:nvPr/>
        </p:nvSpPr>
        <p:spPr>
          <a:xfrm>
            <a:off x="3136290" y="3220893"/>
            <a:ext cx="1224136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7BAEEE4-7BB3-3688-1261-EB821F222D11}"/>
              </a:ext>
            </a:extLst>
          </p:cNvPr>
          <p:cNvSpPr/>
          <p:nvPr/>
        </p:nvSpPr>
        <p:spPr>
          <a:xfrm>
            <a:off x="8256240" y="2609827"/>
            <a:ext cx="1224136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811243D-5B44-40A7-21CD-AAF41061F11C}"/>
              </a:ext>
            </a:extLst>
          </p:cNvPr>
          <p:cNvSpPr/>
          <p:nvPr/>
        </p:nvSpPr>
        <p:spPr>
          <a:xfrm>
            <a:off x="9859010" y="2609827"/>
            <a:ext cx="1224136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110F527-B459-29C3-784C-51AD8BF165B4}"/>
              </a:ext>
            </a:extLst>
          </p:cNvPr>
          <p:cNvSpPr/>
          <p:nvPr/>
        </p:nvSpPr>
        <p:spPr>
          <a:xfrm>
            <a:off x="8184232" y="3220893"/>
            <a:ext cx="1224136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6FAA85D-C882-448F-6A64-0322FEFDD371}"/>
              </a:ext>
            </a:extLst>
          </p:cNvPr>
          <p:cNvSpPr/>
          <p:nvPr/>
        </p:nvSpPr>
        <p:spPr>
          <a:xfrm>
            <a:off x="9872156" y="3213584"/>
            <a:ext cx="1224136" cy="50405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7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0F762-306C-0D47-5A7B-28585B5D1D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53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14CAB1-6021-5E57-A285-7B6B69503AAE}"/>
              </a:ext>
            </a:extLst>
          </p:cNvPr>
          <p:cNvSpPr/>
          <p:nvPr/>
        </p:nvSpPr>
        <p:spPr bwMode="white">
          <a:xfrm>
            <a:off x="1255012" y="4085173"/>
            <a:ext cx="3789521" cy="3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D86944-8919-CD1E-0782-DE1E7147F403}"/>
              </a:ext>
            </a:extLst>
          </p:cNvPr>
          <p:cNvSpPr/>
          <p:nvPr/>
        </p:nvSpPr>
        <p:spPr bwMode="white">
          <a:xfrm>
            <a:off x="1264534" y="4609721"/>
            <a:ext cx="5979445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FCD7FF-D76E-D587-F6F1-1EEFF4BDC352}"/>
              </a:ext>
            </a:extLst>
          </p:cNvPr>
          <p:cNvSpPr/>
          <p:nvPr/>
        </p:nvSpPr>
        <p:spPr bwMode="white">
          <a:xfrm>
            <a:off x="1245491" y="5706504"/>
            <a:ext cx="3827607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581BC7-79CE-CB9A-8544-C4AE8B687DC1}"/>
              </a:ext>
            </a:extLst>
          </p:cNvPr>
          <p:cNvSpPr/>
          <p:nvPr/>
        </p:nvSpPr>
        <p:spPr bwMode="white">
          <a:xfrm>
            <a:off x="1264534" y="6221515"/>
            <a:ext cx="8664482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3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2025-07-24T17:41:18Z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