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2"/>
    <p:sldId id="342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93" autoAdjust="0"/>
    <p:restoredTop sz="94660"/>
  </p:normalViewPr>
  <p:slideViewPr>
    <p:cSldViewPr showGuides="1">
      <p:cViewPr varScale="1">
        <p:scale>
          <a:sx n="86" d="100"/>
          <a:sy n="86" d="100"/>
        </p:scale>
        <p:origin x="92" y="3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8B4410-9E32-F4F5-D208-2532814A1B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3048126"/>
            <a:ext cx="11340000" cy="76174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A3DB65-535A-7F2E-F326-C5D893C9C4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69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522FC2-18C2-F4F1-651A-9CE0EFB857AB}"/>
              </a:ext>
            </a:extLst>
          </p:cNvPr>
          <p:cNvSpPr/>
          <p:nvPr/>
        </p:nvSpPr>
        <p:spPr bwMode="white">
          <a:xfrm>
            <a:off x="3492544" y="2214708"/>
            <a:ext cx="390377" cy="22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FF776A-66E9-E4F1-4A19-DE28FF0FE5E3}"/>
              </a:ext>
            </a:extLst>
          </p:cNvPr>
          <p:cNvSpPr/>
          <p:nvPr/>
        </p:nvSpPr>
        <p:spPr bwMode="white">
          <a:xfrm>
            <a:off x="5425390" y="2214708"/>
            <a:ext cx="390377" cy="22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637F54-C7A8-3DE2-F2EE-68E09C080659}"/>
              </a:ext>
            </a:extLst>
          </p:cNvPr>
          <p:cNvSpPr/>
          <p:nvPr/>
        </p:nvSpPr>
        <p:spPr bwMode="white">
          <a:xfrm>
            <a:off x="7348715" y="2214708"/>
            <a:ext cx="399899" cy="22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E4BCE6-F60C-3E35-8B7A-790EFFD651E2}"/>
              </a:ext>
            </a:extLst>
          </p:cNvPr>
          <p:cNvSpPr/>
          <p:nvPr/>
        </p:nvSpPr>
        <p:spPr bwMode="white">
          <a:xfrm>
            <a:off x="9281561" y="2214708"/>
            <a:ext cx="399899" cy="22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8F1567-41D1-1E6A-B735-925126875686}"/>
              </a:ext>
            </a:extLst>
          </p:cNvPr>
          <p:cNvSpPr/>
          <p:nvPr/>
        </p:nvSpPr>
        <p:spPr bwMode="white">
          <a:xfrm>
            <a:off x="3492544" y="3586458"/>
            <a:ext cx="390377" cy="22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0878CA7-B4C3-268C-E4E5-B74BC53D4D34}"/>
              </a:ext>
            </a:extLst>
          </p:cNvPr>
          <p:cNvSpPr/>
          <p:nvPr/>
        </p:nvSpPr>
        <p:spPr bwMode="white">
          <a:xfrm>
            <a:off x="5415869" y="3586458"/>
            <a:ext cx="399899" cy="22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DA6A8B3-DA3C-30FA-11D8-CED0826DB854}"/>
              </a:ext>
            </a:extLst>
          </p:cNvPr>
          <p:cNvSpPr/>
          <p:nvPr/>
        </p:nvSpPr>
        <p:spPr bwMode="white">
          <a:xfrm>
            <a:off x="7377279" y="3595984"/>
            <a:ext cx="371335" cy="22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1DEDC2A-E0AD-1A26-771E-EE076E402601}"/>
              </a:ext>
            </a:extLst>
          </p:cNvPr>
          <p:cNvSpPr/>
          <p:nvPr/>
        </p:nvSpPr>
        <p:spPr bwMode="white">
          <a:xfrm>
            <a:off x="9281561" y="3586458"/>
            <a:ext cx="399899" cy="22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27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55BBDE-AF8C-019F-388E-CDACB3095E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67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0A61E4-480C-484B-636E-0B26FAE851A0}"/>
              </a:ext>
            </a:extLst>
          </p:cNvPr>
          <p:cNvSpPr/>
          <p:nvPr/>
        </p:nvSpPr>
        <p:spPr bwMode="white">
          <a:xfrm>
            <a:off x="2226196" y="1948294"/>
            <a:ext cx="428463" cy="27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FDA547-53AC-98A1-185C-72A692268FF3}"/>
              </a:ext>
            </a:extLst>
          </p:cNvPr>
          <p:cNvSpPr/>
          <p:nvPr/>
        </p:nvSpPr>
        <p:spPr bwMode="white">
          <a:xfrm>
            <a:off x="5806246" y="1948294"/>
            <a:ext cx="428463" cy="27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E4E9A3-E172-FB6B-0696-02852A82EBBF}"/>
              </a:ext>
            </a:extLst>
          </p:cNvPr>
          <p:cNvSpPr/>
          <p:nvPr/>
        </p:nvSpPr>
        <p:spPr bwMode="white">
          <a:xfrm>
            <a:off x="9567204" y="1948294"/>
            <a:ext cx="437984" cy="27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019918D-889B-BA0A-9E52-4B27FA7B42EA}"/>
              </a:ext>
            </a:extLst>
          </p:cNvPr>
          <p:cNvSpPr/>
          <p:nvPr/>
        </p:nvSpPr>
        <p:spPr bwMode="white">
          <a:xfrm>
            <a:off x="119280" y="2356679"/>
            <a:ext cx="2218908" cy="1789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9738961-ABAE-2F25-0CF8-1427ADFD16A8}"/>
              </a:ext>
            </a:extLst>
          </p:cNvPr>
          <p:cNvSpPr/>
          <p:nvPr/>
        </p:nvSpPr>
        <p:spPr bwMode="white">
          <a:xfrm>
            <a:off x="3954312" y="2356679"/>
            <a:ext cx="2133569" cy="1789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6B423407-DE53-394C-8DE1-AFB1459F603E}"/>
              </a:ext>
            </a:extLst>
          </p:cNvPr>
          <p:cNvSpPr/>
          <p:nvPr/>
        </p:nvSpPr>
        <p:spPr bwMode="white">
          <a:xfrm>
            <a:off x="7534362" y="2409307"/>
            <a:ext cx="2133569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0F795ABB-E4D1-8D83-AF9B-3E76FA33CE07}"/>
              </a:ext>
            </a:extLst>
          </p:cNvPr>
          <p:cNvSpPr/>
          <p:nvPr/>
        </p:nvSpPr>
        <p:spPr bwMode="white">
          <a:xfrm>
            <a:off x="2226196" y="4273662"/>
            <a:ext cx="428463" cy="266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A987E809-526D-403F-6704-AE45E1019EA0}"/>
              </a:ext>
            </a:extLst>
          </p:cNvPr>
          <p:cNvSpPr/>
          <p:nvPr/>
        </p:nvSpPr>
        <p:spPr bwMode="white">
          <a:xfrm>
            <a:off x="5996675" y="4273662"/>
            <a:ext cx="418942" cy="266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A3F5224E-0C2F-1750-1FBD-480AC60A3D4D}"/>
              </a:ext>
            </a:extLst>
          </p:cNvPr>
          <p:cNvSpPr/>
          <p:nvPr/>
        </p:nvSpPr>
        <p:spPr bwMode="white">
          <a:xfrm>
            <a:off x="9757632" y="4273662"/>
            <a:ext cx="437984" cy="266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B24A9CA3-C3B2-4FD6-2020-82E3D9DF7C4D}"/>
              </a:ext>
            </a:extLst>
          </p:cNvPr>
          <p:cNvSpPr/>
          <p:nvPr/>
        </p:nvSpPr>
        <p:spPr bwMode="white">
          <a:xfrm>
            <a:off x="193355" y="4725144"/>
            <a:ext cx="2133569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>
            <a:extLst>
              <a:ext uri="{FF2B5EF4-FFF2-40B4-BE49-F238E27FC236}">
                <a16:creationId xmlns:a16="http://schemas.microsoft.com/office/drawing/2014/main" id="{049B52D5-00EF-DB89-4AE9-95C47891E02E}"/>
              </a:ext>
            </a:extLst>
          </p:cNvPr>
          <p:cNvSpPr/>
          <p:nvPr/>
        </p:nvSpPr>
        <p:spPr bwMode="white">
          <a:xfrm>
            <a:off x="3954312" y="4725144"/>
            <a:ext cx="2133569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>
            <a:extLst>
              <a:ext uri="{FF2B5EF4-FFF2-40B4-BE49-F238E27FC236}">
                <a16:creationId xmlns:a16="http://schemas.microsoft.com/office/drawing/2014/main" id="{4AAD4648-E033-5F98-24DF-E704529E5DA9}"/>
              </a:ext>
            </a:extLst>
          </p:cNvPr>
          <p:cNvSpPr/>
          <p:nvPr/>
        </p:nvSpPr>
        <p:spPr bwMode="white">
          <a:xfrm>
            <a:off x="7824192" y="4725144"/>
            <a:ext cx="2304256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325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24" grpId="0" animBg="1"/>
      <p:bldP spid="26" grpId="0" animBg="1"/>
      <p:bldP spid="28" grpId="0" animBg="1"/>
      <p:bldP spid="29" grpId="0" animBg="1"/>
      <p:bldP spid="30" grpId="0" animBg="1"/>
      <p:bldP spid="31" grpId="0" animBg="1"/>
      <p:bldP spid="51" grpId="0" animBg="1"/>
      <p:bldP spid="53" grpId="0" animBg="1"/>
      <p:bldP spid="5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C40B81-CA94-291D-1D4E-CDCFE7BCC8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0889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67F93A-2091-F887-31DD-42645C2D6800}"/>
              </a:ext>
            </a:extLst>
          </p:cNvPr>
          <p:cNvSpPr/>
          <p:nvPr/>
        </p:nvSpPr>
        <p:spPr bwMode="white">
          <a:xfrm>
            <a:off x="1578740" y="4409419"/>
            <a:ext cx="437984" cy="276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2AC0CB6-FC39-01D2-973F-D67B4CA5D1D3}"/>
              </a:ext>
            </a:extLst>
          </p:cNvPr>
          <p:cNvSpPr/>
          <p:nvPr/>
        </p:nvSpPr>
        <p:spPr bwMode="white">
          <a:xfrm>
            <a:off x="2664181" y="4409419"/>
            <a:ext cx="428463" cy="276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420EA70-5BB2-18BD-6157-F4CCFDF692AA}"/>
              </a:ext>
            </a:extLst>
          </p:cNvPr>
          <p:cNvSpPr/>
          <p:nvPr/>
        </p:nvSpPr>
        <p:spPr bwMode="white">
          <a:xfrm>
            <a:off x="3578236" y="4409419"/>
            <a:ext cx="428463" cy="267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C3C2473-74FB-7674-EB62-2AA15B4FA917}"/>
              </a:ext>
            </a:extLst>
          </p:cNvPr>
          <p:cNvSpPr/>
          <p:nvPr/>
        </p:nvSpPr>
        <p:spPr bwMode="white">
          <a:xfrm>
            <a:off x="4295800" y="4293096"/>
            <a:ext cx="69160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D670CE9-DD05-03A4-61E6-E6ECF9A31AB4}"/>
              </a:ext>
            </a:extLst>
          </p:cNvPr>
          <p:cNvSpPr/>
          <p:nvPr/>
        </p:nvSpPr>
        <p:spPr bwMode="white">
          <a:xfrm>
            <a:off x="7424886" y="4409419"/>
            <a:ext cx="428463" cy="276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9738A51-C0F6-ED46-32CE-423BC0234C79}"/>
              </a:ext>
            </a:extLst>
          </p:cNvPr>
          <p:cNvSpPr/>
          <p:nvPr/>
        </p:nvSpPr>
        <p:spPr bwMode="white">
          <a:xfrm>
            <a:off x="8500806" y="4409419"/>
            <a:ext cx="437984" cy="276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33EE652-8D23-6F9E-9A10-AEE242D7BE4B}"/>
              </a:ext>
            </a:extLst>
          </p:cNvPr>
          <p:cNvSpPr/>
          <p:nvPr/>
        </p:nvSpPr>
        <p:spPr bwMode="white">
          <a:xfrm>
            <a:off x="9414861" y="4409419"/>
            <a:ext cx="437984" cy="276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F21B551-E3D0-2B60-AED9-C657842271BF}"/>
              </a:ext>
            </a:extLst>
          </p:cNvPr>
          <p:cNvSpPr/>
          <p:nvPr/>
        </p:nvSpPr>
        <p:spPr bwMode="white">
          <a:xfrm>
            <a:off x="10271788" y="4371270"/>
            <a:ext cx="390377" cy="343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88BCE3B-8EAB-B541-D3D0-768AF063108C}"/>
              </a:ext>
            </a:extLst>
          </p:cNvPr>
          <p:cNvSpPr/>
          <p:nvPr/>
        </p:nvSpPr>
        <p:spPr bwMode="white">
          <a:xfrm>
            <a:off x="2150025" y="4420169"/>
            <a:ext cx="345576" cy="160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00215C1-F4A1-53AB-693E-B8D8BCAD0DB7}"/>
              </a:ext>
            </a:extLst>
          </p:cNvPr>
          <p:cNvSpPr/>
          <p:nvPr/>
        </p:nvSpPr>
        <p:spPr bwMode="white">
          <a:xfrm>
            <a:off x="7979934" y="4357549"/>
            <a:ext cx="397092" cy="357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033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8A1CDB-F23A-F980-7D95-6BF96898D6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227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2069D0-2285-9D17-A9EB-41B832DC25C6}"/>
              </a:ext>
            </a:extLst>
          </p:cNvPr>
          <p:cNvSpPr/>
          <p:nvPr/>
        </p:nvSpPr>
        <p:spPr bwMode="white">
          <a:xfrm>
            <a:off x="1502569" y="4606336"/>
            <a:ext cx="2351788" cy="314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F84B74-9F6B-FA4B-5880-95BBF0B1B530}"/>
              </a:ext>
            </a:extLst>
          </p:cNvPr>
          <p:cNvSpPr/>
          <p:nvPr/>
        </p:nvSpPr>
        <p:spPr bwMode="white">
          <a:xfrm>
            <a:off x="4844584" y="4625392"/>
            <a:ext cx="1066397" cy="25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AFB813-ECCB-56DA-DDEB-C478FC639619}"/>
              </a:ext>
            </a:extLst>
          </p:cNvPr>
          <p:cNvSpPr/>
          <p:nvPr/>
        </p:nvSpPr>
        <p:spPr bwMode="white">
          <a:xfrm>
            <a:off x="1512090" y="5149416"/>
            <a:ext cx="2704080" cy="314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187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065DBF-3CC5-0DFE-C6C4-87282FB864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291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F0E132-C78E-C38F-1235-110C089294A0}"/>
              </a:ext>
            </a:extLst>
          </p:cNvPr>
          <p:cNvSpPr/>
          <p:nvPr/>
        </p:nvSpPr>
        <p:spPr bwMode="white">
          <a:xfrm>
            <a:off x="1283576" y="3843439"/>
            <a:ext cx="2351788" cy="314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03B6C9-FEAF-19A5-3756-333D4388AB3F}"/>
              </a:ext>
            </a:extLst>
          </p:cNvPr>
          <p:cNvSpPr/>
          <p:nvPr/>
        </p:nvSpPr>
        <p:spPr bwMode="white">
          <a:xfrm>
            <a:off x="1293098" y="4386377"/>
            <a:ext cx="2875465" cy="314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5AE2A83-DB89-BA60-592C-9D2D822018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396" y="5005518"/>
            <a:ext cx="11340000" cy="163847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78853D-1AEE-D1EE-B7AD-DCBDE5E93D25}"/>
              </a:ext>
            </a:extLst>
          </p:cNvPr>
          <p:cNvSpPr/>
          <p:nvPr/>
        </p:nvSpPr>
        <p:spPr bwMode="white">
          <a:xfrm>
            <a:off x="1302509" y="5719971"/>
            <a:ext cx="2351788" cy="314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249DF3-F65C-628F-6ACC-B483AF9B8AD7}"/>
              </a:ext>
            </a:extLst>
          </p:cNvPr>
          <p:cNvSpPr/>
          <p:nvPr/>
        </p:nvSpPr>
        <p:spPr bwMode="white">
          <a:xfrm>
            <a:off x="1312030" y="6272481"/>
            <a:ext cx="2865944" cy="314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487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1C47C0-04C3-D6C0-E17D-0585E3DE26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661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6CF12F-A6F1-0F6B-4020-772DE06C3762}"/>
              </a:ext>
            </a:extLst>
          </p:cNvPr>
          <p:cNvSpPr/>
          <p:nvPr/>
        </p:nvSpPr>
        <p:spPr bwMode="white">
          <a:xfrm>
            <a:off x="1283576" y="4940898"/>
            <a:ext cx="2351788" cy="314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45B75B-3D7F-58E3-85D0-727226A63B33}"/>
              </a:ext>
            </a:extLst>
          </p:cNvPr>
          <p:cNvSpPr/>
          <p:nvPr/>
        </p:nvSpPr>
        <p:spPr bwMode="white">
          <a:xfrm>
            <a:off x="1293098" y="5493668"/>
            <a:ext cx="4217984" cy="314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726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4CDD84-64C6-8339-23E0-AA540FAD29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27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825580-BDE9-6E8B-FCE5-5517A29C11FF}"/>
              </a:ext>
            </a:extLst>
          </p:cNvPr>
          <p:cNvSpPr/>
          <p:nvPr/>
        </p:nvSpPr>
        <p:spPr bwMode="white">
          <a:xfrm>
            <a:off x="845591" y="2500125"/>
            <a:ext cx="2361309" cy="323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0A68C3-3E86-45DA-7862-CD90AE3CBBD2}"/>
              </a:ext>
            </a:extLst>
          </p:cNvPr>
          <p:cNvSpPr/>
          <p:nvPr/>
        </p:nvSpPr>
        <p:spPr bwMode="white">
          <a:xfrm>
            <a:off x="864634" y="3062001"/>
            <a:ext cx="3208715" cy="314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760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C5D6AD-8AD9-7D68-1748-B46C62CD77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36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851AF1-2574-55F2-FD7E-8E1B0828E853}"/>
              </a:ext>
            </a:extLst>
          </p:cNvPr>
          <p:cNvSpPr/>
          <p:nvPr/>
        </p:nvSpPr>
        <p:spPr bwMode="white">
          <a:xfrm>
            <a:off x="1226448" y="4415480"/>
            <a:ext cx="2189924" cy="314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85C5B1-995E-B95B-C5BD-E156AB69B579}"/>
              </a:ext>
            </a:extLst>
          </p:cNvPr>
          <p:cNvSpPr/>
          <p:nvPr/>
        </p:nvSpPr>
        <p:spPr bwMode="white">
          <a:xfrm>
            <a:off x="1235969" y="4968035"/>
            <a:ext cx="3208715" cy="314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428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B3DEAC-7E95-E455-0E8F-3359B34B16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421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71A5C0-F2D4-3E26-BD5F-5B4513DC528F}"/>
              </a:ext>
            </a:extLst>
          </p:cNvPr>
          <p:cNvSpPr/>
          <p:nvPr/>
        </p:nvSpPr>
        <p:spPr bwMode="white">
          <a:xfrm>
            <a:off x="712292" y="1977737"/>
            <a:ext cx="5227254" cy="305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B33194-599F-C695-4651-26B45E17BB1D}"/>
              </a:ext>
            </a:extLst>
          </p:cNvPr>
          <p:cNvSpPr/>
          <p:nvPr/>
        </p:nvSpPr>
        <p:spPr bwMode="white">
          <a:xfrm>
            <a:off x="693249" y="2540654"/>
            <a:ext cx="2361309" cy="314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F9BAA9-A130-483E-7EF5-7C452F61A4F0}"/>
              </a:ext>
            </a:extLst>
          </p:cNvPr>
          <p:cNvSpPr/>
          <p:nvPr/>
        </p:nvSpPr>
        <p:spPr bwMode="white">
          <a:xfrm>
            <a:off x="712292" y="3094031"/>
            <a:ext cx="5550982" cy="305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74AD505-59E3-23CB-4238-935141DC31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3" t="11479" r="10049" b="39980"/>
          <a:stretch>
            <a:fillRect/>
          </a:stretch>
        </p:blipFill>
        <p:spPr>
          <a:xfrm>
            <a:off x="1497699" y="3740582"/>
            <a:ext cx="9196602" cy="189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625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F2879F-8A55-A033-7BF3-6F5817A2D1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268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FCC363-14D5-E94B-7B38-B90195689D7E}"/>
              </a:ext>
            </a:extLst>
          </p:cNvPr>
          <p:cNvSpPr/>
          <p:nvPr/>
        </p:nvSpPr>
        <p:spPr bwMode="white">
          <a:xfrm>
            <a:off x="10785944" y="2223868"/>
            <a:ext cx="742670" cy="276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2F28EE-B0AC-B164-5875-019DA124E49B}"/>
              </a:ext>
            </a:extLst>
          </p:cNvPr>
          <p:cNvSpPr/>
          <p:nvPr/>
        </p:nvSpPr>
        <p:spPr bwMode="white">
          <a:xfrm>
            <a:off x="5901460" y="2842834"/>
            <a:ext cx="999748" cy="266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05B76A-EFE5-ACF8-AD4F-4CFE8E748D8D}"/>
              </a:ext>
            </a:extLst>
          </p:cNvPr>
          <p:cNvSpPr/>
          <p:nvPr/>
        </p:nvSpPr>
        <p:spPr bwMode="white">
          <a:xfrm>
            <a:off x="8919748" y="2842834"/>
            <a:ext cx="1742418" cy="266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BF001AA-815F-C036-667A-9818376182C0}"/>
              </a:ext>
            </a:extLst>
          </p:cNvPr>
          <p:cNvSpPr/>
          <p:nvPr/>
        </p:nvSpPr>
        <p:spPr bwMode="white">
          <a:xfrm>
            <a:off x="4882670" y="3461800"/>
            <a:ext cx="437984" cy="266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ABFEDF1-FB73-B5B4-56B5-B5B87648BE4D}"/>
              </a:ext>
            </a:extLst>
          </p:cNvPr>
          <p:cNvSpPr/>
          <p:nvPr/>
        </p:nvSpPr>
        <p:spPr bwMode="white">
          <a:xfrm>
            <a:off x="6577481" y="3461800"/>
            <a:ext cx="437984" cy="266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8B71927-3D82-90BB-3386-06AC424B1941}"/>
              </a:ext>
            </a:extLst>
          </p:cNvPr>
          <p:cNvSpPr/>
          <p:nvPr/>
        </p:nvSpPr>
        <p:spPr bwMode="white">
          <a:xfrm>
            <a:off x="2826045" y="4871139"/>
            <a:ext cx="390377" cy="276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3CAF8C7-B97F-F10A-E6B3-4EFB60630AAB}"/>
              </a:ext>
            </a:extLst>
          </p:cNvPr>
          <p:cNvSpPr/>
          <p:nvPr/>
        </p:nvSpPr>
        <p:spPr bwMode="white">
          <a:xfrm>
            <a:off x="5968110" y="4871139"/>
            <a:ext cx="399899" cy="276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BB07AEA-4282-314C-6DE0-95BF1C45F477}"/>
              </a:ext>
            </a:extLst>
          </p:cNvPr>
          <p:cNvSpPr/>
          <p:nvPr/>
        </p:nvSpPr>
        <p:spPr bwMode="white">
          <a:xfrm>
            <a:off x="9614811" y="4861616"/>
            <a:ext cx="390377" cy="285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792DA9F-0734-F61D-8782-2B234138E948}"/>
              </a:ext>
            </a:extLst>
          </p:cNvPr>
          <p:cNvSpPr/>
          <p:nvPr/>
        </p:nvSpPr>
        <p:spPr bwMode="white">
          <a:xfrm>
            <a:off x="2826045" y="5642466"/>
            <a:ext cx="390377" cy="285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3FDDE58-0C49-1761-6793-CB902807A060}"/>
              </a:ext>
            </a:extLst>
          </p:cNvPr>
          <p:cNvSpPr/>
          <p:nvPr/>
        </p:nvSpPr>
        <p:spPr bwMode="white">
          <a:xfrm>
            <a:off x="6168008" y="5624251"/>
            <a:ext cx="390377" cy="266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73E095D-E706-E09C-71F1-15F481F0EFC3}"/>
              </a:ext>
            </a:extLst>
          </p:cNvPr>
          <p:cNvSpPr/>
          <p:nvPr/>
        </p:nvSpPr>
        <p:spPr bwMode="white">
          <a:xfrm>
            <a:off x="9614811" y="5651988"/>
            <a:ext cx="399899" cy="276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88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A8D430-7156-EE5B-CF7D-4E67B120F9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720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C5364D-81B9-FAA4-2F71-A78BD4068523}"/>
              </a:ext>
            </a:extLst>
          </p:cNvPr>
          <p:cNvSpPr/>
          <p:nvPr/>
        </p:nvSpPr>
        <p:spPr bwMode="white">
          <a:xfrm>
            <a:off x="9424382" y="1500751"/>
            <a:ext cx="257078" cy="267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963C46-F128-EA1A-9732-C37155911EF1}"/>
              </a:ext>
            </a:extLst>
          </p:cNvPr>
          <p:cNvSpPr/>
          <p:nvPr/>
        </p:nvSpPr>
        <p:spPr bwMode="white">
          <a:xfrm>
            <a:off x="9053047" y="2283289"/>
            <a:ext cx="238035" cy="267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3C33A3-421E-48BB-86B2-42EA37C7F9CC}"/>
              </a:ext>
            </a:extLst>
          </p:cNvPr>
          <p:cNvSpPr/>
          <p:nvPr/>
        </p:nvSpPr>
        <p:spPr bwMode="white">
          <a:xfrm>
            <a:off x="1931032" y="3590701"/>
            <a:ext cx="409420" cy="276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57AF6EA-BEFA-A2B4-A7FF-7D252EE5FF3B}"/>
              </a:ext>
            </a:extLst>
          </p:cNvPr>
          <p:cNvSpPr/>
          <p:nvPr/>
        </p:nvSpPr>
        <p:spPr bwMode="white">
          <a:xfrm>
            <a:off x="5263526" y="3590701"/>
            <a:ext cx="428463" cy="276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37AD57A-D7B9-D8E8-2E28-BC4BFA4AF29C}"/>
              </a:ext>
            </a:extLst>
          </p:cNvPr>
          <p:cNvSpPr/>
          <p:nvPr/>
        </p:nvSpPr>
        <p:spPr bwMode="white">
          <a:xfrm>
            <a:off x="8062821" y="3590701"/>
            <a:ext cx="552241" cy="276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81040E1-F087-6A94-AF81-05CC17BF9BA3}"/>
              </a:ext>
            </a:extLst>
          </p:cNvPr>
          <p:cNvSpPr/>
          <p:nvPr/>
        </p:nvSpPr>
        <p:spPr bwMode="white">
          <a:xfrm>
            <a:off x="1274055" y="4211005"/>
            <a:ext cx="380856" cy="267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FB7A7B1-8193-B738-7B1F-2FF3DADA2E39}"/>
              </a:ext>
            </a:extLst>
          </p:cNvPr>
          <p:cNvSpPr/>
          <p:nvPr/>
        </p:nvSpPr>
        <p:spPr bwMode="white">
          <a:xfrm>
            <a:off x="4577984" y="4201462"/>
            <a:ext cx="399899" cy="276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1798DAC-CB2A-B9FA-65FE-33242A1DB219}"/>
              </a:ext>
            </a:extLst>
          </p:cNvPr>
          <p:cNvSpPr/>
          <p:nvPr/>
        </p:nvSpPr>
        <p:spPr bwMode="white">
          <a:xfrm>
            <a:off x="8719798" y="4201462"/>
            <a:ext cx="257078" cy="276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0E129D9-F15F-C50C-FDD8-78AC43474213}"/>
              </a:ext>
            </a:extLst>
          </p:cNvPr>
          <p:cNvSpPr/>
          <p:nvPr/>
        </p:nvSpPr>
        <p:spPr bwMode="white">
          <a:xfrm>
            <a:off x="6558438" y="4821767"/>
            <a:ext cx="380855" cy="267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27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87BF80-C9B3-9749-8ECC-512B0EB15A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376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61F671-4DFD-F51F-1F1C-95B4443C3765}"/>
              </a:ext>
            </a:extLst>
          </p:cNvPr>
          <p:cNvSpPr/>
          <p:nvPr/>
        </p:nvSpPr>
        <p:spPr bwMode="white">
          <a:xfrm>
            <a:off x="4663677" y="2016202"/>
            <a:ext cx="437984" cy="27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AB49D0-4675-E569-6E29-DB5570A986A4}"/>
              </a:ext>
            </a:extLst>
          </p:cNvPr>
          <p:cNvSpPr/>
          <p:nvPr/>
        </p:nvSpPr>
        <p:spPr bwMode="white">
          <a:xfrm>
            <a:off x="1283576" y="3247457"/>
            <a:ext cx="437984" cy="267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0FA17E-E931-CE87-0572-97FE6905A0D1}"/>
              </a:ext>
            </a:extLst>
          </p:cNvPr>
          <p:cNvSpPr/>
          <p:nvPr/>
        </p:nvSpPr>
        <p:spPr bwMode="white">
          <a:xfrm>
            <a:off x="4301863" y="4478712"/>
            <a:ext cx="418942" cy="267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23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A8584D-8DC8-EC7C-DF46-28EF405786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370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603A20-9B9C-B9C6-9E69-60BE693778FD}"/>
              </a:ext>
            </a:extLst>
          </p:cNvPr>
          <p:cNvSpPr/>
          <p:nvPr/>
        </p:nvSpPr>
        <p:spPr bwMode="white">
          <a:xfrm>
            <a:off x="7729571" y="2006360"/>
            <a:ext cx="428463" cy="27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94F054-03AF-A482-9D55-2131FB4E8A8C}"/>
              </a:ext>
            </a:extLst>
          </p:cNvPr>
          <p:cNvSpPr/>
          <p:nvPr/>
        </p:nvSpPr>
        <p:spPr bwMode="white">
          <a:xfrm>
            <a:off x="1445440" y="2626523"/>
            <a:ext cx="428463" cy="26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236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6CAE4B-43A3-90AE-1175-BF4640E506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076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CB48E3-373A-4CD2-9274-64A286641623}"/>
              </a:ext>
            </a:extLst>
          </p:cNvPr>
          <p:cNvSpPr/>
          <p:nvPr/>
        </p:nvSpPr>
        <p:spPr bwMode="white">
          <a:xfrm>
            <a:off x="3578236" y="2034429"/>
            <a:ext cx="418942" cy="362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AE4F6E-9426-1911-C4BA-D7ECD8F434FB}"/>
              </a:ext>
            </a:extLst>
          </p:cNvPr>
          <p:cNvSpPr/>
          <p:nvPr/>
        </p:nvSpPr>
        <p:spPr bwMode="white">
          <a:xfrm>
            <a:off x="9481511" y="3235771"/>
            <a:ext cx="418942" cy="362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666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710831-3CAB-04CD-C988-F4A8F629BB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023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1AB353-AA21-C843-EDFB-DAE6284F4A73}"/>
              </a:ext>
            </a:extLst>
          </p:cNvPr>
          <p:cNvSpPr/>
          <p:nvPr/>
        </p:nvSpPr>
        <p:spPr bwMode="white">
          <a:xfrm>
            <a:off x="2045289" y="1958626"/>
            <a:ext cx="418942" cy="362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057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634385-0308-66C4-36C4-80223580F6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992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2E34E8-0EC3-2010-3235-0FD341E8EBB0}"/>
              </a:ext>
            </a:extLst>
          </p:cNvPr>
          <p:cNvSpPr/>
          <p:nvPr/>
        </p:nvSpPr>
        <p:spPr bwMode="white">
          <a:xfrm>
            <a:off x="6720302" y="1405030"/>
            <a:ext cx="418942" cy="362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6E95CC-D58C-5A1E-080A-64FE45F546CD}"/>
              </a:ext>
            </a:extLst>
          </p:cNvPr>
          <p:cNvSpPr/>
          <p:nvPr/>
        </p:nvSpPr>
        <p:spPr bwMode="white">
          <a:xfrm>
            <a:off x="5054055" y="3796538"/>
            <a:ext cx="418942" cy="362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110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1E5A3B-BF26-EF56-F6E7-3DCF76B8B2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933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2F6F85-4E8E-1098-3B41-910FA05935F2}"/>
              </a:ext>
            </a:extLst>
          </p:cNvPr>
          <p:cNvSpPr/>
          <p:nvPr/>
        </p:nvSpPr>
        <p:spPr bwMode="white">
          <a:xfrm>
            <a:off x="2826045" y="2692805"/>
            <a:ext cx="428463" cy="2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DC3841-E2A3-BED8-5AC3-15F8C3239C77}"/>
              </a:ext>
            </a:extLst>
          </p:cNvPr>
          <p:cNvSpPr/>
          <p:nvPr/>
        </p:nvSpPr>
        <p:spPr bwMode="white">
          <a:xfrm>
            <a:off x="5453954" y="2692805"/>
            <a:ext cx="437984" cy="2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6C7C33-B361-6A85-08D3-47FCE84F1F84}"/>
              </a:ext>
            </a:extLst>
          </p:cNvPr>
          <p:cNvSpPr/>
          <p:nvPr/>
        </p:nvSpPr>
        <p:spPr bwMode="white">
          <a:xfrm>
            <a:off x="8281813" y="2692805"/>
            <a:ext cx="428463" cy="2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5FECA5B-FE7E-5934-C7E1-BB33F3FC02A5}"/>
              </a:ext>
            </a:extLst>
          </p:cNvPr>
          <p:cNvSpPr/>
          <p:nvPr/>
        </p:nvSpPr>
        <p:spPr bwMode="white">
          <a:xfrm>
            <a:off x="10719294" y="2692805"/>
            <a:ext cx="390377" cy="2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27B28F3-1860-AF2A-53E0-6DD31DE49DEA}"/>
              </a:ext>
            </a:extLst>
          </p:cNvPr>
          <p:cNvSpPr/>
          <p:nvPr/>
        </p:nvSpPr>
        <p:spPr bwMode="white">
          <a:xfrm>
            <a:off x="3006952" y="3284142"/>
            <a:ext cx="428463" cy="2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E9659AB-0665-47D7-63FE-FB5430A45635}"/>
              </a:ext>
            </a:extLst>
          </p:cNvPr>
          <p:cNvSpPr/>
          <p:nvPr/>
        </p:nvSpPr>
        <p:spPr bwMode="white">
          <a:xfrm>
            <a:off x="5644382" y="3284142"/>
            <a:ext cx="437984" cy="2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800E781-D15F-32D2-B947-A22EE0CBBD36}"/>
              </a:ext>
            </a:extLst>
          </p:cNvPr>
          <p:cNvSpPr/>
          <p:nvPr/>
        </p:nvSpPr>
        <p:spPr bwMode="white">
          <a:xfrm>
            <a:off x="8091385" y="3284142"/>
            <a:ext cx="428463" cy="2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46BDDDB-ACDB-0930-F603-D64DB919E312}"/>
              </a:ext>
            </a:extLst>
          </p:cNvPr>
          <p:cNvSpPr/>
          <p:nvPr/>
        </p:nvSpPr>
        <p:spPr bwMode="white">
          <a:xfrm>
            <a:off x="10728816" y="3284142"/>
            <a:ext cx="428463" cy="2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064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2025-07-24T15:22:10Z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