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565AF-2500-8838-5E91-F38CB9886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98030"/>
            <a:ext cx="7680216" cy="1461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C2B46-0426-52D6-6B2A-43F1B7577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FD7AA-301E-AB40-6311-9EA4ACD2FB8D}"/>
              </a:ext>
            </a:extLst>
          </p:cNvPr>
          <p:cNvSpPr/>
          <p:nvPr/>
        </p:nvSpPr>
        <p:spPr bwMode="white">
          <a:xfrm>
            <a:off x="2073853" y="2062169"/>
            <a:ext cx="409420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ACD6F-B71D-8019-4AFF-54B75433C82A}"/>
              </a:ext>
            </a:extLst>
          </p:cNvPr>
          <p:cNvSpPr/>
          <p:nvPr/>
        </p:nvSpPr>
        <p:spPr bwMode="white">
          <a:xfrm>
            <a:off x="4939798" y="2062169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AA1823-E139-95D4-155A-8D9976A6013D}"/>
              </a:ext>
            </a:extLst>
          </p:cNvPr>
          <p:cNvSpPr/>
          <p:nvPr/>
        </p:nvSpPr>
        <p:spPr bwMode="white">
          <a:xfrm>
            <a:off x="7796221" y="2062169"/>
            <a:ext cx="39037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430BB-1B70-F0AF-5DA8-0AB933AA9D2F}"/>
              </a:ext>
            </a:extLst>
          </p:cNvPr>
          <p:cNvSpPr/>
          <p:nvPr/>
        </p:nvSpPr>
        <p:spPr bwMode="white">
          <a:xfrm>
            <a:off x="10652644" y="2062169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BAED19-F20A-1439-1823-DDDA2B19944B}"/>
              </a:ext>
            </a:extLst>
          </p:cNvPr>
          <p:cNvSpPr/>
          <p:nvPr/>
        </p:nvSpPr>
        <p:spPr bwMode="white">
          <a:xfrm>
            <a:off x="2073853" y="2662223"/>
            <a:ext cx="409420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794A46-2719-917F-C45F-121CB1943689}"/>
              </a:ext>
            </a:extLst>
          </p:cNvPr>
          <p:cNvSpPr/>
          <p:nvPr/>
        </p:nvSpPr>
        <p:spPr bwMode="white">
          <a:xfrm>
            <a:off x="4939798" y="2662223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87EE7C-4990-6CE7-96D6-E1A4FE3DD301}"/>
              </a:ext>
            </a:extLst>
          </p:cNvPr>
          <p:cNvSpPr/>
          <p:nvPr/>
        </p:nvSpPr>
        <p:spPr bwMode="white">
          <a:xfrm>
            <a:off x="7796221" y="2662223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0FB1E4-0417-A9E3-23E4-C1AC3C975D88}"/>
              </a:ext>
            </a:extLst>
          </p:cNvPr>
          <p:cNvSpPr/>
          <p:nvPr/>
        </p:nvSpPr>
        <p:spPr bwMode="white">
          <a:xfrm>
            <a:off x="10633602" y="2662223"/>
            <a:ext cx="409420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69A093-132B-9192-6042-60ED5E59F04F}"/>
              </a:ext>
            </a:extLst>
          </p:cNvPr>
          <p:cNvSpPr/>
          <p:nvPr/>
        </p:nvSpPr>
        <p:spPr bwMode="white">
          <a:xfrm>
            <a:off x="2073853" y="3271801"/>
            <a:ext cx="22851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261932-8A48-AA69-27AD-EFABB88FDBBC}"/>
              </a:ext>
            </a:extLst>
          </p:cNvPr>
          <p:cNvSpPr/>
          <p:nvPr/>
        </p:nvSpPr>
        <p:spPr bwMode="white">
          <a:xfrm>
            <a:off x="4930277" y="3271801"/>
            <a:ext cx="218992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716A86-E012-B905-AD2B-45471DB10774}"/>
              </a:ext>
            </a:extLst>
          </p:cNvPr>
          <p:cNvSpPr/>
          <p:nvPr/>
        </p:nvSpPr>
        <p:spPr bwMode="white">
          <a:xfrm>
            <a:off x="7777178" y="3271801"/>
            <a:ext cx="409420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6AEF75-14FD-F0A8-C9AA-034C923AAFF9}"/>
              </a:ext>
            </a:extLst>
          </p:cNvPr>
          <p:cNvSpPr/>
          <p:nvPr/>
        </p:nvSpPr>
        <p:spPr bwMode="white">
          <a:xfrm>
            <a:off x="10643123" y="3271801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939F4E-ACB4-3013-AD49-F632A5735EB9}"/>
              </a:ext>
            </a:extLst>
          </p:cNvPr>
          <p:cNvSpPr/>
          <p:nvPr/>
        </p:nvSpPr>
        <p:spPr bwMode="white">
          <a:xfrm>
            <a:off x="2073853" y="3881379"/>
            <a:ext cx="22851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2E7980-B7FE-B550-F96F-902C290242D7}"/>
              </a:ext>
            </a:extLst>
          </p:cNvPr>
          <p:cNvSpPr/>
          <p:nvPr/>
        </p:nvSpPr>
        <p:spPr bwMode="white">
          <a:xfrm>
            <a:off x="4920755" y="3881379"/>
            <a:ext cx="409420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9463F20-9D59-8430-9B9C-498554C58BB8}"/>
              </a:ext>
            </a:extLst>
          </p:cNvPr>
          <p:cNvSpPr/>
          <p:nvPr/>
        </p:nvSpPr>
        <p:spPr bwMode="white">
          <a:xfrm>
            <a:off x="7805743" y="3881379"/>
            <a:ext cx="380856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394A1E1-90E5-EB28-DB28-CF097F072857}"/>
              </a:ext>
            </a:extLst>
          </p:cNvPr>
          <p:cNvSpPr/>
          <p:nvPr/>
        </p:nvSpPr>
        <p:spPr bwMode="white">
          <a:xfrm>
            <a:off x="10633602" y="3881379"/>
            <a:ext cx="22851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2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CA2A2B3-3C68-88A2-7017-ED1D31199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882" y="1274448"/>
            <a:ext cx="9617542" cy="426152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1C0E170-262C-69B9-6691-9C214D3BB3BD}"/>
              </a:ext>
            </a:extLst>
          </p:cNvPr>
          <p:cNvCxnSpPr>
            <a:cxnSpLocks/>
          </p:cNvCxnSpPr>
          <p:nvPr/>
        </p:nvCxnSpPr>
        <p:spPr>
          <a:xfrm>
            <a:off x="2135560" y="2204864"/>
            <a:ext cx="2304256" cy="158417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A5E89F8-E9A3-2C5A-0372-3B665D23A52D}"/>
              </a:ext>
            </a:extLst>
          </p:cNvPr>
          <p:cNvCxnSpPr>
            <a:cxnSpLocks/>
          </p:cNvCxnSpPr>
          <p:nvPr/>
        </p:nvCxnSpPr>
        <p:spPr>
          <a:xfrm>
            <a:off x="2135560" y="2996952"/>
            <a:ext cx="2304256" cy="23042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686C6D4-1635-0F76-5E53-C8F973340A03}"/>
              </a:ext>
            </a:extLst>
          </p:cNvPr>
          <p:cNvCxnSpPr>
            <a:cxnSpLocks/>
          </p:cNvCxnSpPr>
          <p:nvPr/>
        </p:nvCxnSpPr>
        <p:spPr>
          <a:xfrm>
            <a:off x="2135560" y="3789040"/>
            <a:ext cx="2304256" cy="7799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EAEBC88-EC20-FB69-06E5-E62BC3DA20E7}"/>
              </a:ext>
            </a:extLst>
          </p:cNvPr>
          <p:cNvCxnSpPr>
            <a:cxnSpLocks/>
          </p:cNvCxnSpPr>
          <p:nvPr/>
        </p:nvCxnSpPr>
        <p:spPr>
          <a:xfrm flipV="1">
            <a:off x="2118796" y="2996952"/>
            <a:ext cx="2321020" cy="155121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D4ED649-41D5-3D88-638F-75CF31F2F700}"/>
              </a:ext>
            </a:extLst>
          </p:cNvPr>
          <p:cNvCxnSpPr>
            <a:cxnSpLocks/>
          </p:cNvCxnSpPr>
          <p:nvPr/>
        </p:nvCxnSpPr>
        <p:spPr>
          <a:xfrm flipV="1">
            <a:off x="2118796" y="2204864"/>
            <a:ext cx="2249012" cy="313020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D81E184-E25C-296C-9AC9-5FDF1A2CC506}"/>
              </a:ext>
            </a:extLst>
          </p:cNvPr>
          <p:cNvCxnSpPr>
            <a:cxnSpLocks/>
          </p:cNvCxnSpPr>
          <p:nvPr/>
        </p:nvCxnSpPr>
        <p:spPr>
          <a:xfrm>
            <a:off x="6663684" y="2204864"/>
            <a:ext cx="2024604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D7B007D-9CC4-A4A4-D389-A8B310046115}"/>
              </a:ext>
            </a:extLst>
          </p:cNvPr>
          <p:cNvCxnSpPr>
            <a:cxnSpLocks/>
          </p:cNvCxnSpPr>
          <p:nvPr/>
        </p:nvCxnSpPr>
        <p:spPr>
          <a:xfrm flipH="1">
            <a:off x="6663684" y="2204864"/>
            <a:ext cx="2024604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4B6CEDD-66B5-1B00-1E37-21B18C542549}"/>
              </a:ext>
            </a:extLst>
          </p:cNvPr>
          <p:cNvCxnSpPr>
            <a:cxnSpLocks/>
          </p:cNvCxnSpPr>
          <p:nvPr/>
        </p:nvCxnSpPr>
        <p:spPr>
          <a:xfrm flipV="1">
            <a:off x="6663684" y="3769966"/>
            <a:ext cx="2018686" cy="156510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A195030-BF23-EF5C-BB5E-90010322ED81}"/>
              </a:ext>
            </a:extLst>
          </p:cNvPr>
          <p:cNvCxnSpPr>
            <a:cxnSpLocks/>
          </p:cNvCxnSpPr>
          <p:nvPr/>
        </p:nvCxnSpPr>
        <p:spPr>
          <a:xfrm>
            <a:off x="6657766" y="3753036"/>
            <a:ext cx="2024604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D1FEBE9-E553-0F06-3B7B-9FE355E8B243}"/>
              </a:ext>
            </a:extLst>
          </p:cNvPr>
          <p:cNvCxnSpPr>
            <a:cxnSpLocks/>
          </p:cNvCxnSpPr>
          <p:nvPr/>
        </p:nvCxnSpPr>
        <p:spPr>
          <a:xfrm>
            <a:off x="6644956" y="4550496"/>
            <a:ext cx="2024604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28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EB626-ECC2-B901-2EE3-DAD40E38B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2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DDF35-B369-083E-BB55-85F799A66786}"/>
              </a:ext>
            </a:extLst>
          </p:cNvPr>
          <p:cNvSpPr/>
          <p:nvPr/>
        </p:nvSpPr>
        <p:spPr bwMode="white">
          <a:xfrm>
            <a:off x="3511586" y="2016749"/>
            <a:ext cx="390377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0A49E-541B-1ABD-2318-3B34B6022158}"/>
              </a:ext>
            </a:extLst>
          </p:cNvPr>
          <p:cNvSpPr/>
          <p:nvPr/>
        </p:nvSpPr>
        <p:spPr bwMode="white">
          <a:xfrm>
            <a:off x="5120705" y="2016749"/>
            <a:ext cx="390377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BE44EC-89F9-CB22-3C62-3F9CA5760051}"/>
              </a:ext>
            </a:extLst>
          </p:cNvPr>
          <p:cNvSpPr/>
          <p:nvPr/>
        </p:nvSpPr>
        <p:spPr bwMode="white">
          <a:xfrm>
            <a:off x="6710780" y="2016749"/>
            <a:ext cx="409420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CC2117-9A63-D62D-8504-45D212F91BE3}"/>
              </a:ext>
            </a:extLst>
          </p:cNvPr>
          <p:cNvSpPr/>
          <p:nvPr/>
        </p:nvSpPr>
        <p:spPr bwMode="white">
          <a:xfrm>
            <a:off x="3502065" y="2618474"/>
            <a:ext cx="399899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70D9A2-1853-0476-0DC0-061F606DE961}"/>
              </a:ext>
            </a:extLst>
          </p:cNvPr>
          <p:cNvSpPr/>
          <p:nvPr/>
        </p:nvSpPr>
        <p:spPr bwMode="white">
          <a:xfrm>
            <a:off x="5120705" y="2618474"/>
            <a:ext cx="380856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0B4128-B248-E18A-D423-007FC1E512F3}"/>
              </a:ext>
            </a:extLst>
          </p:cNvPr>
          <p:cNvSpPr/>
          <p:nvPr/>
        </p:nvSpPr>
        <p:spPr bwMode="white">
          <a:xfrm>
            <a:off x="6720302" y="2618474"/>
            <a:ext cx="399899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CCA844-B5A2-E3DB-794A-3FA789701BE4}"/>
              </a:ext>
            </a:extLst>
          </p:cNvPr>
          <p:cNvSpPr/>
          <p:nvPr/>
        </p:nvSpPr>
        <p:spPr bwMode="white">
          <a:xfrm>
            <a:off x="3511586" y="3229751"/>
            <a:ext cx="390377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B82C85-1EF4-4F9A-61D0-A255C8B41F52}"/>
              </a:ext>
            </a:extLst>
          </p:cNvPr>
          <p:cNvSpPr/>
          <p:nvPr/>
        </p:nvSpPr>
        <p:spPr bwMode="white">
          <a:xfrm>
            <a:off x="5120705" y="3229751"/>
            <a:ext cx="390377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7D6497-E2DA-44C1-8BF7-813799136E2D}"/>
              </a:ext>
            </a:extLst>
          </p:cNvPr>
          <p:cNvSpPr/>
          <p:nvPr/>
        </p:nvSpPr>
        <p:spPr bwMode="white">
          <a:xfrm>
            <a:off x="6710780" y="3229751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6939AB-E2CA-C285-F522-59F106176D9D}"/>
              </a:ext>
            </a:extLst>
          </p:cNvPr>
          <p:cNvSpPr/>
          <p:nvPr/>
        </p:nvSpPr>
        <p:spPr bwMode="white">
          <a:xfrm>
            <a:off x="2616574" y="3831477"/>
            <a:ext cx="399899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216CF6A-3B55-B2B5-CB56-B2A4B00EA2F2}"/>
              </a:ext>
            </a:extLst>
          </p:cNvPr>
          <p:cNvSpPr/>
          <p:nvPr/>
        </p:nvSpPr>
        <p:spPr bwMode="white">
          <a:xfrm>
            <a:off x="4749370" y="3831477"/>
            <a:ext cx="399899" cy="2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5B173E-EC46-1867-BD5B-B9D45A4D1D7A}"/>
              </a:ext>
            </a:extLst>
          </p:cNvPr>
          <p:cNvSpPr/>
          <p:nvPr/>
        </p:nvSpPr>
        <p:spPr bwMode="white">
          <a:xfrm>
            <a:off x="6358488" y="3831477"/>
            <a:ext cx="399899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9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EEFCA-4799-D341-B1BD-AAF685F65F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8902A-476F-7B69-CDB8-B073B9FB19F4}"/>
              </a:ext>
            </a:extLst>
          </p:cNvPr>
          <p:cNvSpPr/>
          <p:nvPr/>
        </p:nvSpPr>
        <p:spPr bwMode="white">
          <a:xfrm>
            <a:off x="3606801" y="2539342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5DD2C-413B-25C7-B707-3FD6EC2851BB}"/>
              </a:ext>
            </a:extLst>
          </p:cNvPr>
          <p:cNvSpPr/>
          <p:nvPr/>
        </p:nvSpPr>
        <p:spPr bwMode="white">
          <a:xfrm>
            <a:off x="4416120" y="2539342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B1623-7DED-CC4C-1FA3-222BACA8C3AF}"/>
              </a:ext>
            </a:extLst>
          </p:cNvPr>
          <p:cNvSpPr/>
          <p:nvPr/>
        </p:nvSpPr>
        <p:spPr bwMode="white">
          <a:xfrm>
            <a:off x="8881662" y="2520279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B069A-BD86-4A41-C03E-9077D90B0C00}"/>
              </a:ext>
            </a:extLst>
          </p:cNvPr>
          <p:cNvSpPr/>
          <p:nvPr/>
        </p:nvSpPr>
        <p:spPr bwMode="white">
          <a:xfrm>
            <a:off x="9690982" y="2520279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28012E-BFCA-5BE0-1C03-001ACAD67891}"/>
              </a:ext>
            </a:extLst>
          </p:cNvPr>
          <p:cNvSpPr/>
          <p:nvPr/>
        </p:nvSpPr>
        <p:spPr bwMode="white">
          <a:xfrm>
            <a:off x="1931032" y="3416237"/>
            <a:ext cx="21899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4E663-B264-880E-F52F-020ADA1AF352}"/>
              </a:ext>
            </a:extLst>
          </p:cNvPr>
          <p:cNvSpPr/>
          <p:nvPr/>
        </p:nvSpPr>
        <p:spPr bwMode="white">
          <a:xfrm>
            <a:off x="2740352" y="3425768"/>
            <a:ext cx="218992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8CB8B9-B46B-71F0-CFF5-B7ADBE2E9694}"/>
              </a:ext>
            </a:extLst>
          </p:cNvPr>
          <p:cNvSpPr/>
          <p:nvPr/>
        </p:nvSpPr>
        <p:spPr bwMode="white">
          <a:xfrm>
            <a:off x="7367758" y="3425768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74E060-F4DC-D093-8418-0B5ABF91C8D5}"/>
              </a:ext>
            </a:extLst>
          </p:cNvPr>
          <p:cNvSpPr/>
          <p:nvPr/>
        </p:nvSpPr>
        <p:spPr bwMode="white">
          <a:xfrm>
            <a:off x="8186599" y="3416237"/>
            <a:ext cx="21899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0FACAD-6F7B-E5F3-234E-BCEDF5996460}"/>
              </a:ext>
            </a:extLst>
          </p:cNvPr>
          <p:cNvSpPr/>
          <p:nvPr/>
        </p:nvSpPr>
        <p:spPr bwMode="white">
          <a:xfrm>
            <a:off x="4168564" y="3702181"/>
            <a:ext cx="21899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D4EC04-4F45-E3BE-4286-1368AAEF97C9}"/>
              </a:ext>
            </a:extLst>
          </p:cNvPr>
          <p:cNvSpPr/>
          <p:nvPr/>
        </p:nvSpPr>
        <p:spPr bwMode="white">
          <a:xfrm>
            <a:off x="4977884" y="3702181"/>
            <a:ext cx="22851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8F0C63-78DC-2DAA-ABF2-E9157BE98264}"/>
              </a:ext>
            </a:extLst>
          </p:cNvPr>
          <p:cNvSpPr/>
          <p:nvPr/>
        </p:nvSpPr>
        <p:spPr bwMode="white">
          <a:xfrm>
            <a:off x="9614811" y="3702181"/>
            <a:ext cx="21899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665557-7C04-AA9E-C2F1-63F07B1C84C1}"/>
              </a:ext>
            </a:extLst>
          </p:cNvPr>
          <p:cNvSpPr/>
          <p:nvPr/>
        </p:nvSpPr>
        <p:spPr bwMode="white">
          <a:xfrm>
            <a:off x="10424130" y="3702181"/>
            <a:ext cx="22851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