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5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3D5D6-7DE3-3BE6-DB58-7AE110977B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/>
          <a:stretch>
            <a:fillRect/>
          </a:stretch>
        </p:blipFill>
        <p:spPr>
          <a:xfrm>
            <a:off x="491696" y="2928905"/>
            <a:ext cx="11208608" cy="1000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5CA6B-26EC-48A1-2B13-807BA5492B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08720"/>
            <a:ext cx="11340000" cy="52307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FCEDBD-FF5C-5254-C9F6-B5D89F77C5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1" r="86248" b="55331"/>
          <a:stretch>
            <a:fillRect/>
          </a:stretch>
        </p:blipFill>
        <p:spPr>
          <a:xfrm>
            <a:off x="504016" y="5445224"/>
            <a:ext cx="155953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9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C688A-9C85-9794-9B01-B1FED1B6E4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21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0AD57-0CF3-D4E2-3147-1D3027E8D4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952" y="2168860"/>
            <a:ext cx="11340000" cy="35817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07E9526-3396-0474-B3BF-760B552FDB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1" r="86248" b="55331"/>
          <a:stretch>
            <a:fillRect/>
          </a:stretch>
        </p:blipFill>
        <p:spPr>
          <a:xfrm>
            <a:off x="839416" y="1628800"/>
            <a:ext cx="155953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704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