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F249A-1011-9C64-F2E3-D7BF99A23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90368"/>
            <a:ext cx="5375960" cy="14772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51A74-18D0-5C0A-9999-52D3AB215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D4434-7E5F-3C84-8025-691B32BAEFC3}"/>
              </a:ext>
            </a:extLst>
          </p:cNvPr>
          <p:cNvSpPr/>
          <p:nvPr/>
        </p:nvSpPr>
        <p:spPr bwMode="white">
          <a:xfrm>
            <a:off x="2254760" y="2254776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5BEC1-F564-D9D9-76D1-989C488AE338}"/>
              </a:ext>
            </a:extLst>
          </p:cNvPr>
          <p:cNvSpPr/>
          <p:nvPr/>
        </p:nvSpPr>
        <p:spPr bwMode="white">
          <a:xfrm>
            <a:off x="5644382" y="2254776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993B57-4412-403E-4C7F-9A6205374692}"/>
              </a:ext>
            </a:extLst>
          </p:cNvPr>
          <p:cNvSpPr/>
          <p:nvPr/>
        </p:nvSpPr>
        <p:spPr bwMode="white">
          <a:xfrm>
            <a:off x="9034005" y="2254776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A3FF9-E6DA-B385-5B77-34ED04AB9902}"/>
              </a:ext>
            </a:extLst>
          </p:cNvPr>
          <p:cNvSpPr/>
          <p:nvPr/>
        </p:nvSpPr>
        <p:spPr bwMode="white">
          <a:xfrm>
            <a:off x="2426146" y="3046947"/>
            <a:ext cx="409420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A3AAB7-46C7-3A18-1108-4ED6BC96C055}"/>
              </a:ext>
            </a:extLst>
          </p:cNvPr>
          <p:cNvSpPr/>
          <p:nvPr/>
        </p:nvSpPr>
        <p:spPr bwMode="white">
          <a:xfrm>
            <a:off x="5815768" y="3046947"/>
            <a:ext cx="409420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A1E9A8-CBA2-C202-2604-90F40ED6D7C2}"/>
              </a:ext>
            </a:extLst>
          </p:cNvPr>
          <p:cNvSpPr/>
          <p:nvPr/>
        </p:nvSpPr>
        <p:spPr bwMode="white">
          <a:xfrm>
            <a:off x="9214911" y="3046947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E8289F-4DD2-AE87-D408-6F5FED99BC9F}"/>
              </a:ext>
            </a:extLst>
          </p:cNvPr>
          <p:cNvSpPr/>
          <p:nvPr/>
        </p:nvSpPr>
        <p:spPr bwMode="white">
          <a:xfrm>
            <a:off x="2426146" y="3839118"/>
            <a:ext cx="409420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AD9644-5FE2-F48A-B71D-60BBF1369AC2}"/>
              </a:ext>
            </a:extLst>
          </p:cNvPr>
          <p:cNvSpPr/>
          <p:nvPr/>
        </p:nvSpPr>
        <p:spPr bwMode="white">
          <a:xfrm>
            <a:off x="5834811" y="3839118"/>
            <a:ext cx="39037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D86D7A-78D1-0E14-C4BD-A211A16C5AD1}"/>
              </a:ext>
            </a:extLst>
          </p:cNvPr>
          <p:cNvSpPr/>
          <p:nvPr/>
        </p:nvSpPr>
        <p:spPr bwMode="white">
          <a:xfrm>
            <a:off x="9205390" y="3839118"/>
            <a:ext cx="409420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304434-9B4D-8295-9463-D460B955C4A1}"/>
              </a:ext>
            </a:extLst>
          </p:cNvPr>
          <p:cNvSpPr/>
          <p:nvPr/>
        </p:nvSpPr>
        <p:spPr bwMode="white">
          <a:xfrm>
            <a:off x="2445188" y="4631289"/>
            <a:ext cx="39037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3E48AA-98FE-1244-2075-78F986AB5A65}"/>
              </a:ext>
            </a:extLst>
          </p:cNvPr>
          <p:cNvSpPr/>
          <p:nvPr/>
        </p:nvSpPr>
        <p:spPr bwMode="white">
          <a:xfrm>
            <a:off x="5815768" y="4631289"/>
            <a:ext cx="228513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618ED4-49AF-0BE6-27E3-677D75F010D3}"/>
              </a:ext>
            </a:extLst>
          </p:cNvPr>
          <p:cNvSpPr/>
          <p:nvPr/>
        </p:nvSpPr>
        <p:spPr bwMode="white">
          <a:xfrm>
            <a:off x="9224433" y="4621744"/>
            <a:ext cx="390377" cy="2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4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ACD0E2-0979-C19A-8521-321FE3C59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046" y="1323318"/>
            <a:ext cx="10945216" cy="449820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DFF1DAA-7484-5D28-EE60-E7B1FA650289}"/>
              </a:ext>
            </a:extLst>
          </p:cNvPr>
          <p:cNvCxnSpPr>
            <a:cxnSpLocks/>
          </p:cNvCxnSpPr>
          <p:nvPr/>
        </p:nvCxnSpPr>
        <p:spPr>
          <a:xfrm>
            <a:off x="2927648" y="2564904"/>
            <a:ext cx="2520280" cy="2160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DE52BC2-0494-2388-E141-7218AE8AF2BF}"/>
              </a:ext>
            </a:extLst>
          </p:cNvPr>
          <p:cNvCxnSpPr>
            <a:cxnSpLocks/>
          </p:cNvCxnSpPr>
          <p:nvPr/>
        </p:nvCxnSpPr>
        <p:spPr>
          <a:xfrm>
            <a:off x="2927648" y="3429000"/>
            <a:ext cx="1944216" cy="4320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D8FD695-4AD0-1389-6C0E-847D26145D39}"/>
              </a:ext>
            </a:extLst>
          </p:cNvPr>
          <p:cNvCxnSpPr>
            <a:cxnSpLocks/>
          </p:cNvCxnSpPr>
          <p:nvPr/>
        </p:nvCxnSpPr>
        <p:spPr>
          <a:xfrm>
            <a:off x="2956199" y="4365104"/>
            <a:ext cx="1915665" cy="2601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C95C4E9-4BA5-5593-2FD9-AF9932B54C7E}"/>
              </a:ext>
            </a:extLst>
          </p:cNvPr>
          <p:cNvCxnSpPr>
            <a:cxnSpLocks/>
          </p:cNvCxnSpPr>
          <p:nvPr/>
        </p:nvCxnSpPr>
        <p:spPr>
          <a:xfrm flipV="1">
            <a:off x="2956198" y="3297441"/>
            <a:ext cx="2131690" cy="197708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2E18F99-BE74-2B92-35F5-24CF664E98AA}"/>
              </a:ext>
            </a:extLst>
          </p:cNvPr>
          <p:cNvCxnSpPr>
            <a:cxnSpLocks/>
          </p:cNvCxnSpPr>
          <p:nvPr/>
        </p:nvCxnSpPr>
        <p:spPr>
          <a:xfrm flipH="1">
            <a:off x="7608168" y="2564904"/>
            <a:ext cx="2016224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C98B921-61AF-A85C-8D61-080785E3982E}"/>
              </a:ext>
            </a:extLst>
          </p:cNvPr>
          <p:cNvCxnSpPr>
            <a:cxnSpLocks/>
          </p:cNvCxnSpPr>
          <p:nvPr/>
        </p:nvCxnSpPr>
        <p:spPr>
          <a:xfrm flipH="1" flipV="1">
            <a:off x="6672064" y="2780928"/>
            <a:ext cx="2952328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2F40616-DA7B-C6F6-88BD-01E76C2B15F8}"/>
              </a:ext>
            </a:extLst>
          </p:cNvPr>
          <p:cNvCxnSpPr>
            <a:cxnSpLocks/>
          </p:cNvCxnSpPr>
          <p:nvPr/>
        </p:nvCxnSpPr>
        <p:spPr>
          <a:xfrm flipH="1">
            <a:off x="7248128" y="4356410"/>
            <a:ext cx="2376264" cy="13877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DFCF76C-D66C-8F2A-7B5E-90E2559852DD}"/>
              </a:ext>
            </a:extLst>
          </p:cNvPr>
          <p:cNvCxnSpPr>
            <a:cxnSpLocks/>
          </p:cNvCxnSpPr>
          <p:nvPr/>
        </p:nvCxnSpPr>
        <p:spPr>
          <a:xfrm flipH="1" flipV="1">
            <a:off x="7392144" y="3297441"/>
            <a:ext cx="2232248" cy="20144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28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11866-1303-AD55-F3F9-FB21E40D4C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36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EB1550-6C45-AC1E-35C5-CFB62CD26E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9370"/>
          <a:stretch>
            <a:fillRect/>
          </a:stretch>
        </p:blipFill>
        <p:spPr>
          <a:xfrm>
            <a:off x="2423592" y="2132857"/>
            <a:ext cx="2952328" cy="11521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B73EC44-F9B7-A367-13B1-1335C56A71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0630"/>
          <a:stretch>
            <a:fillRect/>
          </a:stretch>
        </p:blipFill>
        <p:spPr>
          <a:xfrm>
            <a:off x="2423592" y="3284985"/>
            <a:ext cx="2952328" cy="112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5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A074A-A541-9C51-0A44-A64ED181B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5EAA8-D45C-81BB-7F25-2CBC96F675E0}"/>
              </a:ext>
            </a:extLst>
          </p:cNvPr>
          <p:cNvSpPr/>
          <p:nvPr/>
        </p:nvSpPr>
        <p:spPr bwMode="white">
          <a:xfrm>
            <a:off x="1521612" y="3645924"/>
            <a:ext cx="111400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3884C-B014-6E71-661F-918698548C50}"/>
              </a:ext>
            </a:extLst>
          </p:cNvPr>
          <p:cNvSpPr/>
          <p:nvPr/>
        </p:nvSpPr>
        <p:spPr bwMode="white">
          <a:xfrm>
            <a:off x="4016221" y="3645924"/>
            <a:ext cx="94261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EE1D4D-F60C-2871-FDFC-2346BADFC200}"/>
              </a:ext>
            </a:extLst>
          </p:cNvPr>
          <p:cNvSpPr/>
          <p:nvPr/>
        </p:nvSpPr>
        <p:spPr bwMode="white">
          <a:xfrm>
            <a:off x="6339445" y="3645924"/>
            <a:ext cx="111400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44A885-DC97-74E4-1664-C3A2E4FC4C1D}"/>
              </a:ext>
            </a:extLst>
          </p:cNvPr>
          <p:cNvSpPr/>
          <p:nvPr/>
        </p:nvSpPr>
        <p:spPr bwMode="white">
          <a:xfrm>
            <a:off x="8834055" y="3645924"/>
            <a:ext cx="111400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52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