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24" r:id="rId2"/>
    <p:sldId id="327" r:id="rId3"/>
    <p:sldId id="326" r:id="rId4"/>
    <p:sldId id="325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66" d="100"/>
          <a:sy n="66" d="100"/>
        </p:scale>
        <p:origin x="1448" y="76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A653ACB-24B4-4F97-CA7B-437538F2E62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58"/>
          <a:stretch>
            <a:fillRect/>
          </a:stretch>
        </p:blipFill>
        <p:spPr>
          <a:xfrm>
            <a:off x="491696" y="2922147"/>
            <a:ext cx="11208608" cy="1013706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id="{D843079B-730B-1937-676A-B709D2EDEB55}"/>
              </a:ext>
            </a:extLst>
          </p:cNvPr>
          <p:cNvGrpSpPr/>
          <p:nvPr/>
        </p:nvGrpSpPr>
        <p:grpSpPr>
          <a:xfrm>
            <a:off x="911424" y="908720"/>
            <a:ext cx="12107448" cy="5643780"/>
            <a:chOff x="360000" y="-846627"/>
            <a:chExt cx="12107448" cy="5643780"/>
          </a:xfrm>
        </p:grpSpPr>
        <p:pic>
          <p:nvPicPr>
            <p:cNvPr id="3" name="img_16777215">
              <a:extLst>
                <a:ext uri="{FF2B5EF4-FFF2-40B4-BE49-F238E27FC236}">
                  <a16:creationId xmlns:a16="http://schemas.microsoft.com/office/drawing/2014/main" id="{5C10E1D6-B317-652A-0C5C-4C987EA8C3B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27448" y="-846627"/>
              <a:ext cx="11340000" cy="4311632"/>
            </a:xfrm>
            <a:prstGeom prst="rect">
              <a:avLst/>
            </a:prstGeom>
          </p:spPr>
        </p:pic>
        <p:pic>
          <p:nvPicPr>
            <p:cNvPr id="2" name="img_16777215">
              <a:extLst>
                <a:ext uri="{FF2B5EF4-FFF2-40B4-BE49-F238E27FC236}">
                  <a16:creationId xmlns:a16="http://schemas.microsoft.com/office/drawing/2014/main" id="{8C5D73B6-FB5E-19D5-AE11-3F7498B6EDE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0754" r="93232" b="18406"/>
            <a:stretch>
              <a:fillRect/>
            </a:stretch>
          </p:blipFill>
          <p:spPr>
            <a:xfrm>
              <a:off x="360000" y="2132857"/>
              <a:ext cx="767448" cy="266429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217173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3A11248-A415-7F15-50CA-598E1B37B37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484784"/>
            <a:ext cx="11340000" cy="43792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3952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426247E3-D405-DD2F-E562-A5D0D1D5773B}"/>
              </a:ext>
            </a:extLst>
          </p:cNvPr>
          <p:cNvGrpSpPr/>
          <p:nvPr/>
        </p:nvGrpSpPr>
        <p:grpSpPr>
          <a:xfrm>
            <a:off x="1393286" y="22383"/>
            <a:ext cx="12082274" cy="6765616"/>
            <a:chOff x="1393286" y="22383"/>
            <a:chExt cx="12082274" cy="6765616"/>
          </a:xfrm>
        </p:grpSpPr>
        <p:pic>
          <p:nvPicPr>
            <p:cNvPr id="3" name="img_16777215">
              <a:extLst>
                <a:ext uri="{FF2B5EF4-FFF2-40B4-BE49-F238E27FC236}">
                  <a16:creationId xmlns:a16="http://schemas.microsoft.com/office/drawing/2014/main" id="{5113BF90-6F5D-5615-4930-F36542758A4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35560" y="1354531"/>
              <a:ext cx="11340000" cy="5433468"/>
            </a:xfrm>
            <a:prstGeom prst="rect">
              <a:avLst/>
            </a:prstGeom>
          </p:spPr>
        </p:pic>
        <p:pic>
          <p:nvPicPr>
            <p:cNvPr id="2" name="img_16777215">
              <a:extLst>
                <a:ext uri="{FF2B5EF4-FFF2-40B4-BE49-F238E27FC236}">
                  <a16:creationId xmlns:a16="http://schemas.microsoft.com/office/drawing/2014/main" id="{839525FD-940B-1FCF-09A5-0DFA2451174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0754" r="93232" b="18406"/>
            <a:stretch>
              <a:fillRect/>
            </a:stretch>
          </p:blipFill>
          <p:spPr>
            <a:xfrm>
              <a:off x="1393286" y="22383"/>
              <a:ext cx="767448" cy="266429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51669626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66</cp:revision>
  <dcterms:created xsi:type="dcterms:W3CDTF">2015-09-16T06:44:00Z</dcterms:created>
  <dcterms:modified xsi:type="dcterms:W3CDTF">2025-07-26T08:33:42Z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